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89" r:id="rId1"/>
    <p:sldMasterId id="2147484190" r:id="rId2"/>
    <p:sldMasterId id="2147484191" r:id="rId3"/>
    <p:sldMasterId id="2147484225" r:id="rId4"/>
    <p:sldMasterId id="2147484270" r:id="rId5"/>
  </p:sldMasterIdLst>
  <p:notesMasterIdLst>
    <p:notesMasterId r:id="rId20"/>
  </p:notesMasterIdLst>
  <p:sldIdLst>
    <p:sldId id="299" r:id="rId6"/>
    <p:sldId id="338" r:id="rId7"/>
    <p:sldId id="357" r:id="rId8"/>
    <p:sldId id="372" r:id="rId9"/>
    <p:sldId id="361" r:id="rId10"/>
    <p:sldId id="365" r:id="rId11"/>
    <p:sldId id="366" r:id="rId12"/>
    <p:sldId id="367" r:id="rId13"/>
    <p:sldId id="368" r:id="rId14"/>
    <p:sldId id="369" r:id="rId15"/>
    <p:sldId id="370" r:id="rId16"/>
    <p:sldId id="359" r:id="rId17"/>
    <p:sldId id="363" r:id="rId18"/>
    <p:sldId id="371" r:id="rId19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600" kern="1200">
        <a:solidFill>
          <a:srgbClr val="000000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600" kern="1200">
        <a:solidFill>
          <a:srgbClr val="000000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600" kern="1200">
        <a:solidFill>
          <a:srgbClr val="000000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600" kern="1200">
        <a:solidFill>
          <a:srgbClr val="000000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600" kern="1200">
        <a:solidFill>
          <a:srgbClr val="000000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94C5"/>
    <a:srgbClr val="A90061"/>
    <a:srgbClr val="529D2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02" autoAdjust="0"/>
    <p:restoredTop sz="75133" autoAdjust="0"/>
  </p:normalViewPr>
  <p:slideViewPr>
    <p:cSldViewPr snapToGrid="0">
      <p:cViewPr varScale="1">
        <p:scale>
          <a:sx n="78" d="100"/>
          <a:sy n="78" d="100"/>
        </p:scale>
        <p:origin x="-7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25" d="100"/>
          <a:sy n="125" d="100"/>
        </p:scale>
        <p:origin x="-133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F90E26-361C-4902-B4B7-AB5A84BB838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E5DC63A-0DE7-4AB5-A386-9515C117C594}">
      <dgm:prSet phldrT="[Tekst]"/>
      <dgm:spPr/>
      <dgm:t>
        <a:bodyPr/>
        <a:lstStyle/>
        <a:p>
          <a:r>
            <a:rPr lang="nl-NL" dirty="0" smtClean="0"/>
            <a:t>Kerngroep</a:t>
          </a:r>
          <a:endParaRPr lang="nl-NL" dirty="0"/>
        </a:p>
      </dgm:t>
    </dgm:pt>
    <dgm:pt modelId="{C7B0B2CB-2A05-4187-9AF2-56B63A736F29}" type="parTrans" cxnId="{6BF9287A-F8C4-4122-AC7D-2A020657218E}">
      <dgm:prSet/>
      <dgm:spPr/>
      <dgm:t>
        <a:bodyPr/>
        <a:lstStyle/>
        <a:p>
          <a:endParaRPr lang="nl-NL"/>
        </a:p>
      </dgm:t>
    </dgm:pt>
    <dgm:pt modelId="{BA51355D-7116-4CF5-B59A-48572BF079A9}" type="sibTrans" cxnId="{6BF9287A-F8C4-4122-AC7D-2A020657218E}">
      <dgm:prSet/>
      <dgm:spPr/>
      <dgm:t>
        <a:bodyPr/>
        <a:lstStyle/>
        <a:p>
          <a:endParaRPr lang="nl-NL"/>
        </a:p>
      </dgm:t>
    </dgm:pt>
    <dgm:pt modelId="{1AA0CF0E-C7BD-42B7-B0E3-4A1CC406A45E}">
      <dgm:prSet phldrT="[Tekst]"/>
      <dgm:spPr/>
      <dgm:t>
        <a:bodyPr/>
        <a:lstStyle/>
        <a:p>
          <a:r>
            <a:rPr lang="nl-NL" dirty="0" smtClean="0"/>
            <a:t>Werkgroep</a:t>
          </a:r>
          <a:endParaRPr lang="nl-NL" dirty="0"/>
        </a:p>
      </dgm:t>
    </dgm:pt>
    <dgm:pt modelId="{DDFD71A7-144D-4B83-8ACD-959AAC96CFA4}" type="parTrans" cxnId="{C0F3750A-7413-4E20-8EBC-8240092A01C7}">
      <dgm:prSet/>
      <dgm:spPr/>
      <dgm:t>
        <a:bodyPr/>
        <a:lstStyle/>
        <a:p>
          <a:endParaRPr lang="nl-NL"/>
        </a:p>
      </dgm:t>
    </dgm:pt>
    <dgm:pt modelId="{08941134-72F4-499D-AAF7-C044E335486A}" type="sibTrans" cxnId="{C0F3750A-7413-4E20-8EBC-8240092A01C7}">
      <dgm:prSet/>
      <dgm:spPr/>
      <dgm:t>
        <a:bodyPr/>
        <a:lstStyle/>
        <a:p>
          <a:endParaRPr lang="nl-NL"/>
        </a:p>
      </dgm:t>
    </dgm:pt>
    <dgm:pt modelId="{F26D1E7A-A844-4998-B8B7-DBB15894659B}">
      <dgm:prSet phldrT="[Tekst]"/>
      <dgm:spPr/>
      <dgm:t>
        <a:bodyPr/>
        <a:lstStyle/>
        <a:p>
          <a:r>
            <a:rPr lang="nl-NL" dirty="0" smtClean="0"/>
            <a:t>Stuurgroep Utrecht// Digikoppeling</a:t>
          </a:r>
          <a:endParaRPr lang="nl-NL" dirty="0"/>
        </a:p>
      </dgm:t>
    </dgm:pt>
    <dgm:pt modelId="{676D19A1-2D63-4413-8E30-24006E8D2B4E}" type="parTrans" cxnId="{588F08B7-3AC7-45C1-B31C-E05AA6534A03}">
      <dgm:prSet/>
      <dgm:spPr/>
      <dgm:t>
        <a:bodyPr/>
        <a:lstStyle/>
        <a:p>
          <a:endParaRPr lang="nl-NL"/>
        </a:p>
      </dgm:t>
    </dgm:pt>
    <dgm:pt modelId="{1C91D271-5956-4A08-928B-3C92DB12CAAE}" type="sibTrans" cxnId="{588F08B7-3AC7-45C1-B31C-E05AA6534A03}">
      <dgm:prSet/>
      <dgm:spPr/>
      <dgm:t>
        <a:bodyPr/>
        <a:lstStyle/>
        <a:p>
          <a:endParaRPr lang="nl-NL"/>
        </a:p>
      </dgm:t>
    </dgm:pt>
    <dgm:pt modelId="{A6F3AC60-CF69-4529-8106-A9423ADD026C}">
      <dgm:prSet/>
      <dgm:spPr/>
      <dgm:t>
        <a:bodyPr/>
        <a:lstStyle/>
        <a:p>
          <a:r>
            <a:rPr lang="nl-NL" dirty="0" smtClean="0"/>
            <a:t>Digikoppeling  </a:t>
          </a:r>
          <a:r>
            <a:rPr lang="nl-NL" dirty="0" err="1" smtClean="0"/>
            <a:t>community</a:t>
          </a:r>
          <a:endParaRPr lang="nl-NL" dirty="0"/>
        </a:p>
      </dgm:t>
    </dgm:pt>
    <dgm:pt modelId="{7E175F78-3DA4-4802-BDBC-3637F92B16BB}" type="parTrans" cxnId="{11D2C34B-CAFB-4879-A14C-EC4A2F0893FB}">
      <dgm:prSet/>
      <dgm:spPr/>
      <dgm:t>
        <a:bodyPr/>
        <a:lstStyle/>
        <a:p>
          <a:endParaRPr lang="nl-NL"/>
        </a:p>
      </dgm:t>
    </dgm:pt>
    <dgm:pt modelId="{82A10597-8C67-4F72-ACDA-834EE02F1A2B}" type="sibTrans" cxnId="{11D2C34B-CAFB-4879-A14C-EC4A2F0893FB}">
      <dgm:prSet/>
      <dgm:spPr/>
      <dgm:t>
        <a:bodyPr/>
        <a:lstStyle/>
        <a:p>
          <a:endParaRPr lang="nl-NL"/>
        </a:p>
      </dgm:t>
    </dgm:pt>
    <dgm:pt modelId="{BD361031-D1C9-4554-964D-C4E3F6974537}">
      <dgm:prSet/>
      <dgm:spPr/>
      <dgm:t>
        <a:bodyPr/>
        <a:lstStyle/>
        <a:p>
          <a:r>
            <a:rPr lang="nl-NL" dirty="0" smtClean="0"/>
            <a:t>Klankbord “Utrecht”</a:t>
          </a:r>
          <a:endParaRPr lang="nl-NL" dirty="0"/>
        </a:p>
      </dgm:t>
    </dgm:pt>
    <dgm:pt modelId="{6EC60DF8-63AE-4BE7-9BC1-4BCE9E78FE6D}" type="parTrans" cxnId="{C9AC8C21-F95F-4834-B6AA-2C73565259F6}">
      <dgm:prSet/>
      <dgm:spPr/>
      <dgm:t>
        <a:bodyPr/>
        <a:lstStyle/>
        <a:p>
          <a:endParaRPr lang="nl-NL"/>
        </a:p>
      </dgm:t>
    </dgm:pt>
    <dgm:pt modelId="{8BE3B5D3-3264-4958-922E-0E0A8B15680C}" type="sibTrans" cxnId="{C9AC8C21-F95F-4834-B6AA-2C73565259F6}">
      <dgm:prSet/>
      <dgm:spPr/>
      <dgm:t>
        <a:bodyPr/>
        <a:lstStyle/>
        <a:p>
          <a:endParaRPr lang="nl-NL"/>
        </a:p>
      </dgm:t>
    </dgm:pt>
    <dgm:pt modelId="{7DF9861B-9C31-4774-9E7E-9AB155869F87}">
      <dgm:prSet/>
      <dgm:spPr/>
      <dgm:t>
        <a:bodyPr/>
        <a:lstStyle/>
        <a:p>
          <a:r>
            <a:rPr lang="nl-NL" dirty="0" err="1" smtClean="0"/>
            <a:t>StUF</a:t>
          </a:r>
          <a:r>
            <a:rPr lang="nl-NL" dirty="0" smtClean="0"/>
            <a:t> </a:t>
          </a:r>
          <a:r>
            <a:rPr lang="nl-NL" dirty="0" err="1" smtClean="0"/>
            <a:t>community</a:t>
          </a:r>
          <a:endParaRPr lang="nl-NL" dirty="0"/>
        </a:p>
      </dgm:t>
    </dgm:pt>
    <dgm:pt modelId="{46F4BDFB-9D09-42D5-917D-085FD2958BB5}" type="parTrans" cxnId="{4F2E654D-623D-4FE3-8BF1-F6735D3F55BF}">
      <dgm:prSet/>
      <dgm:spPr/>
      <dgm:t>
        <a:bodyPr/>
        <a:lstStyle/>
        <a:p>
          <a:endParaRPr lang="nl-NL"/>
        </a:p>
      </dgm:t>
    </dgm:pt>
    <dgm:pt modelId="{DC49C7BB-0EC7-4BF2-96C8-70AB5A89FFC1}" type="sibTrans" cxnId="{4F2E654D-623D-4FE3-8BF1-F6735D3F55BF}">
      <dgm:prSet/>
      <dgm:spPr/>
      <dgm:t>
        <a:bodyPr/>
        <a:lstStyle/>
        <a:p>
          <a:endParaRPr lang="nl-NL"/>
        </a:p>
      </dgm:t>
    </dgm:pt>
    <dgm:pt modelId="{CACBAEA9-3FBC-4F75-AFAB-47009EEA4CE4}">
      <dgm:prSet/>
      <dgm:spPr/>
      <dgm:t>
        <a:bodyPr/>
        <a:lstStyle/>
        <a:p>
          <a:r>
            <a:rPr lang="nl-NL" dirty="0" err="1" smtClean="0"/>
            <a:t>Geo</a:t>
          </a:r>
          <a:r>
            <a:rPr lang="nl-NL" dirty="0" smtClean="0"/>
            <a:t> </a:t>
          </a:r>
          <a:r>
            <a:rPr lang="nl-NL" dirty="0" err="1" smtClean="0"/>
            <a:t>community</a:t>
          </a:r>
          <a:endParaRPr lang="nl-NL" dirty="0" smtClean="0"/>
        </a:p>
      </dgm:t>
    </dgm:pt>
    <dgm:pt modelId="{4D731A37-1992-4A78-9AE3-FFDF9AA0B189}" type="parTrans" cxnId="{29F98D16-5C45-4DF8-9EB1-02745D686D30}">
      <dgm:prSet/>
      <dgm:spPr/>
      <dgm:t>
        <a:bodyPr/>
        <a:lstStyle/>
        <a:p>
          <a:endParaRPr lang="nl-NL"/>
        </a:p>
      </dgm:t>
    </dgm:pt>
    <dgm:pt modelId="{AEFB4976-A1D7-4BC5-8605-DBC1E812D11E}" type="sibTrans" cxnId="{29F98D16-5C45-4DF8-9EB1-02745D686D30}">
      <dgm:prSet/>
      <dgm:spPr/>
      <dgm:t>
        <a:bodyPr/>
        <a:lstStyle/>
        <a:p>
          <a:endParaRPr lang="nl-NL"/>
        </a:p>
      </dgm:t>
    </dgm:pt>
    <dgm:pt modelId="{21D73F53-16FD-4F8D-A653-438CC28DA162}">
      <dgm:prSet/>
      <dgm:spPr/>
      <dgm:t>
        <a:bodyPr/>
        <a:lstStyle/>
        <a:p>
          <a:r>
            <a:rPr lang="nl-NL" dirty="0" err="1" smtClean="0"/>
            <a:t>Suwiml</a:t>
          </a:r>
          <a:r>
            <a:rPr lang="nl-NL" dirty="0" smtClean="0"/>
            <a:t> </a:t>
          </a:r>
          <a:r>
            <a:rPr lang="nl-NL" dirty="0" err="1" smtClean="0"/>
            <a:t>community</a:t>
          </a:r>
          <a:endParaRPr lang="nl-NL" dirty="0"/>
        </a:p>
      </dgm:t>
    </dgm:pt>
    <dgm:pt modelId="{53FEDC60-F5C2-47E7-BBCF-00031D3EF2D1}" type="parTrans" cxnId="{E8C31201-1AAC-4590-803F-3D080E0C9941}">
      <dgm:prSet/>
      <dgm:spPr/>
      <dgm:t>
        <a:bodyPr/>
        <a:lstStyle/>
        <a:p>
          <a:endParaRPr lang="nl-NL"/>
        </a:p>
      </dgm:t>
    </dgm:pt>
    <dgm:pt modelId="{5865733E-78DF-494F-9968-87490397ECA7}" type="sibTrans" cxnId="{E8C31201-1AAC-4590-803F-3D080E0C9941}">
      <dgm:prSet/>
      <dgm:spPr/>
      <dgm:t>
        <a:bodyPr/>
        <a:lstStyle/>
        <a:p>
          <a:endParaRPr lang="nl-NL"/>
        </a:p>
      </dgm:t>
    </dgm:pt>
    <dgm:pt modelId="{47D48232-7475-404D-967B-189D5DF6AA45}">
      <dgm:prSet phldrT="[Tekst]"/>
      <dgm:spPr/>
      <dgm:t>
        <a:bodyPr/>
        <a:lstStyle/>
        <a:p>
          <a:r>
            <a:rPr lang="nl-NL" dirty="0" smtClean="0"/>
            <a:t>PSB</a:t>
          </a:r>
          <a:endParaRPr lang="nl-NL" dirty="0"/>
        </a:p>
      </dgm:t>
    </dgm:pt>
    <dgm:pt modelId="{B234001D-A310-42E2-9B70-260F28322FBD}" type="parTrans" cxnId="{5B4171FF-359C-4453-B7B2-F5C1CA62C3E6}">
      <dgm:prSet/>
      <dgm:spPr/>
      <dgm:t>
        <a:bodyPr/>
        <a:lstStyle/>
        <a:p>
          <a:endParaRPr lang="nl-NL"/>
        </a:p>
      </dgm:t>
    </dgm:pt>
    <dgm:pt modelId="{BB206F91-3222-4B3F-855E-E31D4371FD12}" type="sibTrans" cxnId="{5B4171FF-359C-4453-B7B2-F5C1CA62C3E6}">
      <dgm:prSet/>
      <dgm:spPr/>
      <dgm:t>
        <a:bodyPr/>
        <a:lstStyle/>
        <a:p>
          <a:endParaRPr lang="nl-NL"/>
        </a:p>
      </dgm:t>
    </dgm:pt>
    <dgm:pt modelId="{2794E1CB-36AE-4AC5-8D95-9B2705582B36}" type="pres">
      <dgm:prSet presAssocID="{E7F90E26-361C-4902-B4B7-AB5A84BB838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FC091AA-C90B-4755-9D93-F5917AA9AEC8}" type="pres">
      <dgm:prSet presAssocID="{EE5DC63A-0DE7-4AB5-A386-9515C117C594}" presName="parTxOnly" presStyleLbl="node1" presStyleIdx="0" presStyleCnt="9" custLinFactX="125437" custLinFactNeighborX="200000" custLinFactNeighborY="-69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FEB258-27C7-45B8-95B1-A8EB6D989BF8}" type="pres">
      <dgm:prSet presAssocID="{BA51355D-7116-4CF5-B59A-48572BF079A9}" presName="parTxOnlySpace" presStyleCnt="0"/>
      <dgm:spPr/>
    </dgm:pt>
    <dgm:pt modelId="{13E89797-B6FB-45BA-BC7F-080E464C4CAB}" type="pres">
      <dgm:prSet presAssocID="{1AA0CF0E-C7BD-42B7-B0E3-4A1CC406A45E}" presName="parTxOnly" presStyleLbl="node1" presStyleIdx="1" presStyleCnt="9" custLinFactX="133123" custLinFactNeighborX="200000" custLinFactNeighborY="-69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9A48CFA-0416-4680-AEA2-979799652F3C}" type="pres">
      <dgm:prSet presAssocID="{08941134-72F4-499D-AAF7-C044E335486A}" presName="parTxOnlySpace" presStyleCnt="0"/>
      <dgm:spPr/>
    </dgm:pt>
    <dgm:pt modelId="{A8A8AA19-8B6C-466C-AD20-92DE3982DB42}" type="pres">
      <dgm:prSet presAssocID="{F26D1E7A-A844-4998-B8B7-DBB15894659B}" presName="parTxOnly" presStyleLbl="node1" presStyleIdx="2" presStyleCnt="9" custLinFactX="220979" custLinFactNeighborX="300000" custLinFactNeighborY="-69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41925A1-781C-489A-A809-9F7CBF05EEBA}" type="pres">
      <dgm:prSet presAssocID="{1C91D271-5956-4A08-928B-3C92DB12CAAE}" presName="parTxOnlySpace" presStyleCnt="0"/>
      <dgm:spPr/>
    </dgm:pt>
    <dgm:pt modelId="{DB0AEE80-899D-4491-9011-8AFE7098B97D}" type="pres">
      <dgm:prSet presAssocID="{A6F3AC60-CF69-4529-8106-A9423ADD026C}" presName="parTxOnly" presStyleLbl="node1" presStyleIdx="3" presStyleCnt="9" custLinFactX="59772" custLinFactY="-8004" custLinFactNeighborX="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3A96FE1-52AE-4A67-B4A1-46D998847EE0}" type="pres">
      <dgm:prSet presAssocID="{82A10597-8C67-4F72-ACDA-834EE02F1A2B}" presName="parTxOnlySpace" presStyleCnt="0"/>
      <dgm:spPr/>
    </dgm:pt>
    <dgm:pt modelId="{F5A77181-C07D-49F6-B79D-E0D36923C70F}" type="pres">
      <dgm:prSet presAssocID="{CACBAEA9-3FBC-4F75-AFAB-47009EEA4CE4}" presName="parTxOnly" presStyleLbl="node1" presStyleIdx="4" presStyleCnt="9" custLinFactX="-9192" custLinFactNeighborX="-100000" custLinFactNeighborY="933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08C23F4-D57C-4F8F-A9FF-FBCD6C52A64E}" type="pres">
      <dgm:prSet presAssocID="{AEFB4976-A1D7-4BC5-8605-DBC1E812D11E}" presName="parTxOnlySpace" presStyleCnt="0"/>
      <dgm:spPr/>
    </dgm:pt>
    <dgm:pt modelId="{02481506-7C7F-4253-B36D-3FEC05D95B84}" type="pres">
      <dgm:prSet presAssocID="{BD361031-D1C9-4554-964D-C4E3F6974537}" presName="parTxOnly" presStyleLbl="node1" presStyleIdx="5" presStyleCnt="9" custLinFactX="-99192" custLinFactNeighborX="-100000" custLinFactNeighborY="-69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D88A130-F66C-4222-BB47-8B09535EBDEC}" type="pres">
      <dgm:prSet presAssocID="{8BE3B5D3-3264-4958-922E-0E0A8B15680C}" presName="parTxOnlySpace" presStyleCnt="0"/>
      <dgm:spPr/>
    </dgm:pt>
    <dgm:pt modelId="{845BAB11-B311-4C06-B328-0B666AAB9409}" type="pres">
      <dgm:prSet presAssocID="{21D73F53-16FD-4F8D-A653-438CC28DA162}" presName="parTxOnly" presStyleLbl="node1" presStyleIdx="6" presStyleCnt="9" custLinFactX="-179192" custLinFactY="-100000" custLinFactNeighborX="-200000" custLinFactNeighborY="-1076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A64A89D-E09C-4C30-A3BC-4DBC2B590230}" type="pres">
      <dgm:prSet presAssocID="{5865733E-78DF-494F-9968-87490397ECA7}" presName="parTxOnlySpace" presStyleCnt="0"/>
      <dgm:spPr/>
    </dgm:pt>
    <dgm:pt modelId="{29D1DDF7-B622-41FE-8A5C-D19641CA71A2}" type="pres">
      <dgm:prSet presAssocID="{7DF9861B-9C31-4774-9E7E-9AB155869F87}" presName="parTxOnly" presStyleLbl="node1" presStyleIdx="7" presStyleCnt="9" custLinFactX="-259192" custLinFactY="93743" custLinFactNeighborX="-300000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36ED7E5-3129-443E-B605-0B1C379413D1}" type="pres">
      <dgm:prSet presAssocID="{DC49C7BB-0EC7-4BF2-96C8-70AB5A89FFC1}" presName="parTxOnlySpace" presStyleCnt="0"/>
      <dgm:spPr/>
    </dgm:pt>
    <dgm:pt modelId="{DCB95204-ACD8-4ED1-89F4-51C5CC666F96}" type="pres">
      <dgm:prSet presAssocID="{47D48232-7475-404D-967B-189D5DF6AA45}" presName="parTxOnly" presStyleLbl="node1" presStyleIdx="8" presStyleCnt="9" custLinFactX="-178849" custLinFactNeighborX="-200000" custLinFactNeighborY="-69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C3DE66D-F636-4736-AD03-335961CCA003}" type="presOf" srcId="{1AA0CF0E-C7BD-42B7-B0E3-4A1CC406A45E}" destId="{13E89797-B6FB-45BA-BC7F-080E464C4CAB}" srcOrd="0" destOrd="0" presId="urn:microsoft.com/office/officeart/2005/8/layout/chevron1"/>
    <dgm:cxn modelId="{129F1185-F816-499A-AD2A-7E80B913BE41}" type="presOf" srcId="{21D73F53-16FD-4F8D-A653-438CC28DA162}" destId="{845BAB11-B311-4C06-B328-0B666AAB9409}" srcOrd="0" destOrd="0" presId="urn:microsoft.com/office/officeart/2005/8/layout/chevron1"/>
    <dgm:cxn modelId="{11D2C34B-CAFB-4879-A14C-EC4A2F0893FB}" srcId="{E7F90E26-361C-4902-B4B7-AB5A84BB8384}" destId="{A6F3AC60-CF69-4529-8106-A9423ADD026C}" srcOrd="3" destOrd="0" parTransId="{7E175F78-3DA4-4802-BDBC-3637F92B16BB}" sibTransId="{82A10597-8C67-4F72-ACDA-834EE02F1A2B}"/>
    <dgm:cxn modelId="{29F98D16-5C45-4DF8-9EB1-02745D686D30}" srcId="{E7F90E26-361C-4902-B4B7-AB5A84BB8384}" destId="{CACBAEA9-3FBC-4F75-AFAB-47009EEA4CE4}" srcOrd="4" destOrd="0" parTransId="{4D731A37-1992-4A78-9AE3-FFDF9AA0B189}" sibTransId="{AEFB4976-A1D7-4BC5-8605-DBC1E812D11E}"/>
    <dgm:cxn modelId="{C0F3750A-7413-4E20-8EBC-8240092A01C7}" srcId="{E7F90E26-361C-4902-B4B7-AB5A84BB8384}" destId="{1AA0CF0E-C7BD-42B7-B0E3-4A1CC406A45E}" srcOrd="1" destOrd="0" parTransId="{DDFD71A7-144D-4B83-8ACD-959AAC96CFA4}" sibTransId="{08941134-72F4-499D-AAF7-C044E335486A}"/>
    <dgm:cxn modelId="{90B98C9D-3C75-47C0-AED5-1343B00A422B}" type="presOf" srcId="{7DF9861B-9C31-4774-9E7E-9AB155869F87}" destId="{29D1DDF7-B622-41FE-8A5C-D19641CA71A2}" srcOrd="0" destOrd="0" presId="urn:microsoft.com/office/officeart/2005/8/layout/chevron1"/>
    <dgm:cxn modelId="{71B97F57-21E2-46D1-B388-EBDB0AD303E7}" type="presOf" srcId="{47D48232-7475-404D-967B-189D5DF6AA45}" destId="{DCB95204-ACD8-4ED1-89F4-51C5CC666F96}" srcOrd="0" destOrd="0" presId="urn:microsoft.com/office/officeart/2005/8/layout/chevron1"/>
    <dgm:cxn modelId="{588F08B7-3AC7-45C1-B31C-E05AA6534A03}" srcId="{E7F90E26-361C-4902-B4B7-AB5A84BB8384}" destId="{F26D1E7A-A844-4998-B8B7-DBB15894659B}" srcOrd="2" destOrd="0" parTransId="{676D19A1-2D63-4413-8E30-24006E8D2B4E}" sibTransId="{1C91D271-5956-4A08-928B-3C92DB12CAAE}"/>
    <dgm:cxn modelId="{4F2E654D-623D-4FE3-8BF1-F6735D3F55BF}" srcId="{E7F90E26-361C-4902-B4B7-AB5A84BB8384}" destId="{7DF9861B-9C31-4774-9E7E-9AB155869F87}" srcOrd="7" destOrd="0" parTransId="{46F4BDFB-9D09-42D5-917D-085FD2958BB5}" sibTransId="{DC49C7BB-0EC7-4BF2-96C8-70AB5A89FFC1}"/>
    <dgm:cxn modelId="{E8C31201-1AAC-4590-803F-3D080E0C9941}" srcId="{E7F90E26-361C-4902-B4B7-AB5A84BB8384}" destId="{21D73F53-16FD-4F8D-A653-438CC28DA162}" srcOrd="6" destOrd="0" parTransId="{53FEDC60-F5C2-47E7-BBCF-00031D3EF2D1}" sibTransId="{5865733E-78DF-494F-9968-87490397ECA7}"/>
    <dgm:cxn modelId="{8095BB1B-CA0B-459C-9C6D-CDBC5FEDE90C}" type="presOf" srcId="{A6F3AC60-CF69-4529-8106-A9423ADD026C}" destId="{DB0AEE80-899D-4491-9011-8AFE7098B97D}" srcOrd="0" destOrd="0" presId="urn:microsoft.com/office/officeart/2005/8/layout/chevron1"/>
    <dgm:cxn modelId="{7C571EEE-7879-4FDE-B701-0FC8F8F610B4}" type="presOf" srcId="{CACBAEA9-3FBC-4F75-AFAB-47009EEA4CE4}" destId="{F5A77181-C07D-49F6-B79D-E0D36923C70F}" srcOrd="0" destOrd="0" presId="urn:microsoft.com/office/officeart/2005/8/layout/chevron1"/>
    <dgm:cxn modelId="{6BF9287A-F8C4-4122-AC7D-2A020657218E}" srcId="{E7F90E26-361C-4902-B4B7-AB5A84BB8384}" destId="{EE5DC63A-0DE7-4AB5-A386-9515C117C594}" srcOrd="0" destOrd="0" parTransId="{C7B0B2CB-2A05-4187-9AF2-56B63A736F29}" sibTransId="{BA51355D-7116-4CF5-B59A-48572BF079A9}"/>
    <dgm:cxn modelId="{5B4171FF-359C-4453-B7B2-F5C1CA62C3E6}" srcId="{E7F90E26-361C-4902-B4B7-AB5A84BB8384}" destId="{47D48232-7475-404D-967B-189D5DF6AA45}" srcOrd="8" destOrd="0" parTransId="{B234001D-A310-42E2-9B70-260F28322FBD}" sibTransId="{BB206F91-3222-4B3F-855E-E31D4371FD12}"/>
    <dgm:cxn modelId="{6D7B42D5-6E5E-40C4-A7BC-4F8F09AD8AAB}" type="presOf" srcId="{EE5DC63A-0DE7-4AB5-A386-9515C117C594}" destId="{BFC091AA-C90B-4755-9D93-F5917AA9AEC8}" srcOrd="0" destOrd="0" presId="urn:microsoft.com/office/officeart/2005/8/layout/chevron1"/>
    <dgm:cxn modelId="{1BB65EE1-A3B0-4F38-93A8-FCE2D16ADB03}" type="presOf" srcId="{BD361031-D1C9-4554-964D-C4E3F6974537}" destId="{02481506-7C7F-4253-B36D-3FEC05D95B84}" srcOrd="0" destOrd="0" presId="urn:microsoft.com/office/officeart/2005/8/layout/chevron1"/>
    <dgm:cxn modelId="{C9AC8C21-F95F-4834-B6AA-2C73565259F6}" srcId="{E7F90E26-361C-4902-B4B7-AB5A84BB8384}" destId="{BD361031-D1C9-4554-964D-C4E3F6974537}" srcOrd="5" destOrd="0" parTransId="{6EC60DF8-63AE-4BE7-9BC1-4BCE9E78FE6D}" sibTransId="{8BE3B5D3-3264-4958-922E-0E0A8B15680C}"/>
    <dgm:cxn modelId="{0864DE48-DB5F-4A24-9189-B4AFD7884278}" type="presOf" srcId="{F26D1E7A-A844-4998-B8B7-DBB15894659B}" destId="{A8A8AA19-8B6C-466C-AD20-92DE3982DB42}" srcOrd="0" destOrd="0" presId="urn:microsoft.com/office/officeart/2005/8/layout/chevron1"/>
    <dgm:cxn modelId="{EF10D451-5265-4D36-99DD-B5AABFCC6013}" type="presOf" srcId="{E7F90E26-361C-4902-B4B7-AB5A84BB8384}" destId="{2794E1CB-36AE-4AC5-8D95-9B2705582B36}" srcOrd="0" destOrd="0" presId="urn:microsoft.com/office/officeart/2005/8/layout/chevron1"/>
    <dgm:cxn modelId="{1E02FAE3-48F5-4843-B9A2-D944A87858BF}" type="presParOf" srcId="{2794E1CB-36AE-4AC5-8D95-9B2705582B36}" destId="{BFC091AA-C90B-4755-9D93-F5917AA9AEC8}" srcOrd="0" destOrd="0" presId="urn:microsoft.com/office/officeart/2005/8/layout/chevron1"/>
    <dgm:cxn modelId="{7A7F241F-A686-4515-AB5F-3FE39F5704D3}" type="presParOf" srcId="{2794E1CB-36AE-4AC5-8D95-9B2705582B36}" destId="{1AFEB258-27C7-45B8-95B1-A8EB6D989BF8}" srcOrd="1" destOrd="0" presId="urn:microsoft.com/office/officeart/2005/8/layout/chevron1"/>
    <dgm:cxn modelId="{EA60C20D-8861-4B0E-98C8-A12803B47416}" type="presParOf" srcId="{2794E1CB-36AE-4AC5-8D95-9B2705582B36}" destId="{13E89797-B6FB-45BA-BC7F-080E464C4CAB}" srcOrd="2" destOrd="0" presId="urn:microsoft.com/office/officeart/2005/8/layout/chevron1"/>
    <dgm:cxn modelId="{C3DA0928-9F22-4DEB-9A99-3CB51C145C77}" type="presParOf" srcId="{2794E1CB-36AE-4AC5-8D95-9B2705582B36}" destId="{09A48CFA-0416-4680-AEA2-979799652F3C}" srcOrd="3" destOrd="0" presId="urn:microsoft.com/office/officeart/2005/8/layout/chevron1"/>
    <dgm:cxn modelId="{60BC9262-68C8-408B-B0AA-622CEFC6D0F5}" type="presParOf" srcId="{2794E1CB-36AE-4AC5-8D95-9B2705582B36}" destId="{A8A8AA19-8B6C-466C-AD20-92DE3982DB42}" srcOrd="4" destOrd="0" presId="urn:microsoft.com/office/officeart/2005/8/layout/chevron1"/>
    <dgm:cxn modelId="{5CA6FAEA-02BD-4902-96DC-6FF3D3962EF4}" type="presParOf" srcId="{2794E1CB-36AE-4AC5-8D95-9B2705582B36}" destId="{B41925A1-781C-489A-A809-9F7CBF05EEBA}" srcOrd="5" destOrd="0" presId="urn:microsoft.com/office/officeart/2005/8/layout/chevron1"/>
    <dgm:cxn modelId="{523A2310-500B-4AED-B253-F4ACDB05B9B2}" type="presParOf" srcId="{2794E1CB-36AE-4AC5-8D95-9B2705582B36}" destId="{DB0AEE80-899D-4491-9011-8AFE7098B97D}" srcOrd="6" destOrd="0" presId="urn:microsoft.com/office/officeart/2005/8/layout/chevron1"/>
    <dgm:cxn modelId="{25812A2F-7F33-4EF5-A6C5-DDF68D42C307}" type="presParOf" srcId="{2794E1CB-36AE-4AC5-8D95-9B2705582B36}" destId="{B3A96FE1-52AE-4A67-B4A1-46D998847EE0}" srcOrd="7" destOrd="0" presId="urn:microsoft.com/office/officeart/2005/8/layout/chevron1"/>
    <dgm:cxn modelId="{FAABB406-741F-43A2-95E1-B2A2BBC20C10}" type="presParOf" srcId="{2794E1CB-36AE-4AC5-8D95-9B2705582B36}" destId="{F5A77181-C07D-49F6-B79D-E0D36923C70F}" srcOrd="8" destOrd="0" presId="urn:microsoft.com/office/officeart/2005/8/layout/chevron1"/>
    <dgm:cxn modelId="{0E3984F5-DE71-48A4-8FF3-22D816E51A9D}" type="presParOf" srcId="{2794E1CB-36AE-4AC5-8D95-9B2705582B36}" destId="{708C23F4-D57C-4F8F-A9FF-FBCD6C52A64E}" srcOrd="9" destOrd="0" presId="urn:microsoft.com/office/officeart/2005/8/layout/chevron1"/>
    <dgm:cxn modelId="{26F57463-37A4-4C44-9A27-B137824C7EC7}" type="presParOf" srcId="{2794E1CB-36AE-4AC5-8D95-9B2705582B36}" destId="{02481506-7C7F-4253-B36D-3FEC05D95B84}" srcOrd="10" destOrd="0" presId="urn:microsoft.com/office/officeart/2005/8/layout/chevron1"/>
    <dgm:cxn modelId="{31147017-3623-4E77-917E-CB60B75A09A3}" type="presParOf" srcId="{2794E1CB-36AE-4AC5-8D95-9B2705582B36}" destId="{1D88A130-F66C-4222-BB47-8B09535EBDEC}" srcOrd="11" destOrd="0" presId="urn:microsoft.com/office/officeart/2005/8/layout/chevron1"/>
    <dgm:cxn modelId="{B59DAD2C-9DA8-45A5-B0D3-2B7B00AC20E3}" type="presParOf" srcId="{2794E1CB-36AE-4AC5-8D95-9B2705582B36}" destId="{845BAB11-B311-4C06-B328-0B666AAB9409}" srcOrd="12" destOrd="0" presId="urn:microsoft.com/office/officeart/2005/8/layout/chevron1"/>
    <dgm:cxn modelId="{F97DF8CB-1464-4F42-A1C1-52175E4DE1D2}" type="presParOf" srcId="{2794E1CB-36AE-4AC5-8D95-9B2705582B36}" destId="{CA64A89D-E09C-4C30-A3BC-4DBC2B590230}" srcOrd="13" destOrd="0" presId="urn:microsoft.com/office/officeart/2005/8/layout/chevron1"/>
    <dgm:cxn modelId="{5E5D76F6-69AB-4D4B-A8F5-3462909CE433}" type="presParOf" srcId="{2794E1CB-36AE-4AC5-8D95-9B2705582B36}" destId="{29D1DDF7-B622-41FE-8A5C-D19641CA71A2}" srcOrd="14" destOrd="0" presId="urn:microsoft.com/office/officeart/2005/8/layout/chevron1"/>
    <dgm:cxn modelId="{9E42E1B0-10EE-4AF9-915F-AF19CBCFA1A4}" type="presParOf" srcId="{2794E1CB-36AE-4AC5-8D95-9B2705582B36}" destId="{236ED7E5-3129-443E-B605-0B1C379413D1}" srcOrd="15" destOrd="0" presId="urn:microsoft.com/office/officeart/2005/8/layout/chevron1"/>
    <dgm:cxn modelId="{DD13E854-C9E1-49CB-A9ED-153B0D5EFF05}" type="presParOf" srcId="{2794E1CB-36AE-4AC5-8D95-9B2705582B36}" destId="{DCB95204-ACD8-4ED1-89F4-51C5CC666F96}" srcOrd="1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F90E26-361C-4902-B4B7-AB5A84BB838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E5DC63A-0DE7-4AB5-A386-9515C117C594}">
      <dgm:prSet phldrT="[Tekst]"/>
      <dgm:spPr/>
      <dgm:t>
        <a:bodyPr/>
        <a:lstStyle/>
        <a:p>
          <a:r>
            <a:rPr lang="nl-NL" dirty="0" smtClean="0"/>
            <a:t>Kerngroep</a:t>
          </a:r>
          <a:endParaRPr lang="nl-NL" dirty="0"/>
        </a:p>
      </dgm:t>
    </dgm:pt>
    <dgm:pt modelId="{C7B0B2CB-2A05-4187-9AF2-56B63A736F29}" type="parTrans" cxnId="{6BF9287A-F8C4-4122-AC7D-2A020657218E}">
      <dgm:prSet/>
      <dgm:spPr/>
      <dgm:t>
        <a:bodyPr/>
        <a:lstStyle/>
        <a:p>
          <a:endParaRPr lang="nl-NL"/>
        </a:p>
      </dgm:t>
    </dgm:pt>
    <dgm:pt modelId="{BA51355D-7116-4CF5-B59A-48572BF079A9}" type="sibTrans" cxnId="{6BF9287A-F8C4-4122-AC7D-2A020657218E}">
      <dgm:prSet/>
      <dgm:spPr/>
      <dgm:t>
        <a:bodyPr/>
        <a:lstStyle/>
        <a:p>
          <a:endParaRPr lang="nl-NL"/>
        </a:p>
      </dgm:t>
    </dgm:pt>
    <dgm:pt modelId="{1AA0CF0E-C7BD-42B7-B0E3-4A1CC406A45E}">
      <dgm:prSet phldrT="[Tekst]"/>
      <dgm:spPr/>
      <dgm:t>
        <a:bodyPr/>
        <a:lstStyle/>
        <a:p>
          <a:r>
            <a:rPr lang="nl-NL" dirty="0" smtClean="0"/>
            <a:t>Werkgroep</a:t>
          </a:r>
          <a:endParaRPr lang="nl-NL" dirty="0"/>
        </a:p>
      </dgm:t>
    </dgm:pt>
    <dgm:pt modelId="{DDFD71A7-144D-4B83-8ACD-959AAC96CFA4}" type="parTrans" cxnId="{C0F3750A-7413-4E20-8EBC-8240092A01C7}">
      <dgm:prSet/>
      <dgm:spPr/>
      <dgm:t>
        <a:bodyPr/>
        <a:lstStyle/>
        <a:p>
          <a:endParaRPr lang="nl-NL"/>
        </a:p>
      </dgm:t>
    </dgm:pt>
    <dgm:pt modelId="{08941134-72F4-499D-AAF7-C044E335486A}" type="sibTrans" cxnId="{C0F3750A-7413-4E20-8EBC-8240092A01C7}">
      <dgm:prSet/>
      <dgm:spPr/>
      <dgm:t>
        <a:bodyPr/>
        <a:lstStyle/>
        <a:p>
          <a:endParaRPr lang="nl-NL"/>
        </a:p>
      </dgm:t>
    </dgm:pt>
    <dgm:pt modelId="{F26D1E7A-A844-4998-B8B7-DBB15894659B}">
      <dgm:prSet phldrT="[Tekst]"/>
      <dgm:spPr/>
      <dgm:t>
        <a:bodyPr/>
        <a:lstStyle/>
        <a:p>
          <a:r>
            <a:rPr lang="nl-NL" dirty="0" smtClean="0"/>
            <a:t>Stuurgroep Utrecht// Digikoppeling</a:t>
          </a:r>
          <a:endParaRPr lang="nl-NL" dirty="0"/>
        </a:p>
      </dgm:t>
    </dgm:pt>
    <dgm:pt modelId="{676D19A1-2D63-4413-8E30-24006E8D2B4E}" type="parTrans" cxnId="{588F08B7-3AC7-45C1-B31C-E05AA6534A03}">
      <dgm:prSet/>
      <dgm:spPr/>
      <dgm:t>
        <a:bodyPr/>
        <a:lstStyle/>
        <a:p>
          <a:endParaRPr lang="nl-NL"/>
        </a:p>
      </dgm:t>
    </dgm:pt>
    <dgm:pt modelId="{1C91D271-5956-4A08-928B-3C92DB12CAAE}" type="sibTrans" cxnId="{588F08B7-3AC7-45C1-B31C-E05AA6534A03}">
      <dgm:prSet/>
      <dgm:spPr/>
      <dgm:t>
        <a:bodyPr/>
        <a:lstStyle/>
        <a:p>
          <a:endParaRPr lang="nl-NL"/>
        </a:p>
      </dgm:t>
    </dgm:pt>
    <dgm:pt modelId="{A6F3AC60-CF69-4529-8106-A9423ADD026C}">
      <dgm:prSet/>
      <dgm:spPr/>
      <dgm:t>
        <a:bodyPr/>
        <a:lstStyle/>
        <a:p>
          <a:r>
            <a:rPr lang="nl-NL" dirty="0" smtClean="0"/>
            <a:t>Digikoppeling  </a:t>
          </a:r>
          <a:r>
            <a:rPr lang="nl-NL" dirty="0" err="1" smtClean="0"/>
            <a:t>community</a:t>
          </a:r>
          <a:endParaRPr lang="nl-NL" dirty="0"/>
        </a:p>
      </dgm:t>
    </dgm:pt>
    <dgm:pt modelId="{7E175F78-3DA4-4802-BDBC-3637F92B16BB}" type="parTrans" cxnId="{11D2C34B-CAFB-4879-A14C-EC4A2F0893FB}">
      <dgm:prSet/>
      <dgm:spPr/>
      <dgm:t>
        <a:bodyPr/>
        <a:lstStyle/>
        <a:p>
          <a:endParaRPr lang="nl-NL"/>
        </a:p>
      </dgm:t>
    </dgm:pt>
    <dgm:pt modelId="{82A10597-8C67-4F72-ACDA-834EE02F1A2B}" type="sibTrans" cxnId="{11D2C34B-CAFB-4879-A14C-EC4A2F0893FB}">
      <dgm:prSet/>
      <dgm:spPr/>
      <dgm:t>
        <a:bodyPr/>
        <a:lstStyle/>
        <a:p>
          <a:endParaRPr lang="nl-NL"/>
        </a:p>
      </dgm:t>
    </dgm:pt>
    <dgm:pt modelId="{BD361031-D1C9-4554-964D-C4E3F6974537}">
      <dgm:prSet/>
      <dgm:spPr/>
      <dgm:t>
        <a:bodyPr/>
        <a:lstStyle/>
        <a:p>
          <a:r>
            <a:rPr lang="nl-NL" dirty="0" smtClean="0"/>
            <a:t>Klankbord “Utrecht”</a:t>
          </a:r>
          <a:endParaRPr lang="nl-NL" dirty="0"/>
        </a:p>
      </dgm:t>
    </dgm:pt>
    <dgm:pt modelId="{6EC60DF8-63AE-4BE7-9BC1-4BCE9E78FE6D}" type="parTrans" cxnId="{C9AC8C21-F95F-4834-B6AA-2C73565259F6}">
      <dgm:prSet/>
      <dgm:spPr/>
      <dgm:t>
        <a:bodyPr/>
        <a:lstStyle/>
        <a:p>
          <a:endParaRPr lang="nl-NL"/>
        </a:p>
      </dgm:t>
    </dgm:pt>
    <dgm:pt modelId="{8BE3B5D3-3264-4958-922E-0E0A8B15680C}" type="sibTrans" cxnId="{C9AC8C21-F95F-4834-B6AA-2C73565259F6}">
      <dgm:prSet/>
      <dgm:spPr/>
      <dgm:t>
        <a:bodyPr/>
        <a:lstStyle/>
        <a:p>
          <a:endParaRPr lang="nl-NL"/>
        </a:p>
      </dgm:t>
    </dgm:pt>
    <dgm:pt modelId="{7DF9861B-9C31-4774-9E7E-9AB155869F87}">
      <dgm:prSet/>
      <dgm:spPr/>
      <dgm:t>
        <a:bodyPr/>
        <a:lstStyle/>
        <a:p>
          <a:r>
            <a:rPr lang="nl-NL" dirty="0" err="1" smtClean="0"/>
            <a:t>StUF</a:t>
          </a:r>
          <a:r>
            <a:rPr lang="nl-NL" dirty="0" smtClean="0"/>
            <a:t> </a:t>
          </a:r>
          <a:r>
            <a:rPr lang="nl-NL" dirty="0" err="1" smtClean="0"/>
            <a:t>community</a:t>
          </a:r>
          <a:endParaRPr lang="nl-NL" dirty="0"/>
        </a:p>
      </dgm:t>
    </dgm:pt>
    <dgm:pt modelId="{46F4BDFB-9D09-42D5-917D-085FD2958BB5}" type="parTrans" cxnId="{4F2E654D-623D-4FE3-8BF1-F6735D3F55BF}">
      <dgm:prSet/>
      <dgm:spPr/>
      <dgm:t>
        <a:bodyPr/>
        <a:lstStyle/>
        <a:p>
          <a:endParaRPr lang="nl-NL"/>
        </a:p>
      </dgm:t>
    </dgm:pt>
    <dgm:pt modelId="{DC49C7BB-0EC7-4BF2-96C8-70AB5A89FFC1}" type="sibTrans" cxnId="{4F2E654D-623D-4FE3-8BF1-F6735D3F55BF}">
      <dgm:prSet/>
      <dgm:spPr/>
      <dgm:t>
        <a:bodyPr/>
        <a:lstStyle/>
        <a:p>
          <a:endParaRPr lang="nl-NL"/>
        </a:p>
      </dgm:t>
    </dgm:pt>
    <dgm:pt modelId="{CACBAEA9-3FBC-4F75-AFAB-47009EEA4CE4}">
      <dgm:prSet/>
      <dgm:spPr/>
      <dgm:t>
        <a:bodyPr/>
        <a:lstStyle/>
        <a:p>
          <a:r>
            <a:rPr lang="nl-NL" dirty="0" err="1" smtClean="0"/>
            <a:t>Geo</a:t>
          </a:r>
          <a:r>
            <a:rPr lang="nl-NL" dirty="0" smtClean="0"/>
            <a:t> </a:t>
          </a:r>
          <a:r>
            <a:rPr lang="nl-NL" dirty="0" err="1" smtClean="0"/>
            <a:t>community</a:t>
          </a:r>
          <a:endParaRPr lang="nl-NL" dirty="0" smtClean="0"/>
        </a:p>
      </dgm:t>
    </dgm:pt>
    <dgm:pt modelId="{4D731A37-1992-4A78-9AE3-FFDF9AA0B189}" type="parTrans" cxnId="{29F98D16-5C45-4DF8-9EB1-02745D686D30}">
      <dgm:prSet/>
      <dgm:spPr/>
      <dgm:t>
        <a:bodyPr/>
        <a:lstStyle/>
        <a:p>
          <a:endParaRPr lang="nl-NL"/>
        </a:p>
      </dgm:t>
    </dgm:pt>
    <dgm:pt modelId="{AEFB4976-A1D7-4BC5-8605-DBC1E812D11E}" type="sibTrans" cxnId="{29F98D16-5C45-4DF8-9EB1-02745D686D30}">
      <dgm:prSet/>
      <dgm:spPr/>
      <dgm:t>
        <a:bodyPr/>
        <a:lstStyle/>
        <a:p>
          <a:endParaRPr lang="nl-NL"/>
        </a:p>
      </dgm:t>
    </dgm:pt>
    <dgm:pt modelId="{21D73F53-16FD-4F8D-A653-438CC28DA162}">
      <dgm:prSet/>
      <dgm:spPr/>
      <dgm:t>
        <a:bodyPr/>
        <a:lstStyle/>
        <a:p>
          <a:r>
            <a:rPr lang="nl-NL" dirty="0" err="1" smtClean="0"/>
            <a:t>Suwiml</a:t>
          </a:r>
          <a:r>
            <a:rPr lang="nl-NL" dirty="0" smtClean="0"/>
            <a:t> </a:t>
          </a:r>
          <a:r>
            <a:rPr lang="nl-NL" dirty="0" err="1" smtClean="0"/>
            <a:t>community</a:t>
          </a:r>
          <a:endParaRPr lang="nl-NL" dirty="0"/>
        </a:p>
      </dgm:t>
    </dgm:pt>
    <dgm:pt modelId="{53FEDC60-F5C2-47E7-BBCF-00031D3EF2D1}" type="parTrans" cxnId="{E8C31201-1AAC-4590-803F-3D080E0C9941}">
      <dgm:prSet/>
      <dgm:spPr/>
      <dgm:t>
        <a:bodyPr/>
        <a:lstStyle/>
        <a:p>
          <a:endParaRPr lang="nl-NL"/>
        </a:p>
      </dgm:t>
    </dgm:pt>
    <dgm:pt modelId="{5865733E-78DF-494F-9968-87490397ECA7}" type="sibTrans" cxnId="{E8C31201-1AAC-4590-803F-3D080E0C9941}">
      <dgm:prSet/>
      <dgm:spPr/>
      <dgm:t>
        <a:bodyPr/>
        <a:lstStyle/>
        <a:p>
          <a:endParaRPr lang="nl-NL"/>
        </a:p>
      </dgm:t>
    </dgm:pt>
    <dgm:pt modelId="{47D48232-7475-404D-967B-189D5DF6AA45}">
      <dgm:prSet phldrT="[Tekst]"/>
      <dgm:spPr/>
      <dgm:t>
        <a:bodyPr/>
        <a:lstStyle/>
        <a:p>
          <a:r>
            <a:rPr lang="nl-NL" dirty="0" smtClean="0"/>
            <a:t>PSB</a:t>
          </a:r>
          <a:endParaRPr lang="nl-NL" dirty="0"/>
        </a:p>
      </dgm:t>
    </dgm:pt>
    <dgm:pt modelId="{B234001D-A310-42E2-9B70-260F28322FBD}" type="parTrans" cxnId="{5B4171FF-359C-4453-B7B2-F5C1CA62C3E6}">
      <dgm:prSet/>
      <dgm:spPr/>
      <dgm:t>
        <a:bodyPr/>
        <a:lstStyle/>
        <a:p>
          <a:endParaRPr lang="nl-NL"/>
        </a:p>
      </dgm:t>
    </dgm:pt>
    <dgm:pt modelId="{BB206F91-3222-4B3F-855E-E31D4371FD12}" type="sibTrans" cxnId="{5B4171FF-359C-4453-B7B2-F5C1CA62C3E6}">
      <dgm:prSet/>
      <dgm:spPr/>
      <dgm:t>
        <a:bodyPr/>
        <a:lstStyle/>
        <a:p>
          <a:endParaRPr lang="nl-NL"/>
        </a:p>
      </dgm:t>
    </dgm:pt>
    <dgm:pt modelId="{2794E1CB-36AE-4AC5-8D95-9B2705582B36}" type="pres">
      <dgm:prSet presAssocID="{E7F90E26-361C-4902-B4B7-AB5A84BB838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C091AA-C90B-4755-9D93-F5917AA9AEC8}" type="pres">
      <dgm:prSet presAssocID="{EE5DC63A-0DE7-4AB5-A386-9515C117C594}" presName="parTxOnly" presStyleLbl="node1" presStyleIdx="0" presStyleCnt="9" custLinFactX="125437" custLinFactNeighborX="200000" custLinFactNeighborY="-68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FEB258-27C7-45B8-95B1-A8EB6D989BF8}" type="pres">
      <dgm:prSet presAssocID="{BA51355D-7116-4CF5-B59A-48572BF079A9}" presName="parTxOnlySpace" presStyleCnt="0"/>
      <dgm:spPr/>
    </dgm:pt>
    <dgm:pt modelId="{13E89797-B6FB-45BA-BC7F-080E464C4CAB}" type="pres">
      <dgm:prSet presAssocID="{1AA0CF0E-C7BD-42B7-B0E3-4A1CC406A45E}" presName="parTxOnly" presStyleLbl="node1" presStyleIdx="1" presStyleCnt="9" custLinFactX="133123" custLinFactNeighborX="200000" custLinFactNeighborY="-69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9A48CFA-0416-4680-AEA2-979799652F3C}" type="pres">
      <dgm:prSet presAssocID="{08941134-72F4-499D-AAF7-C044E335486A}" presName="parTxOnlySpace" presStyleCnt="0"/>
      <dgm:spPr/>
    </dgm:pt>
    <dgm:pt modelId="{A8A8AA19-8B6C-466C-AD20-92DE3982DB42}" type="pres">
      <dgm:prSet presAssocID="{F26D1E7A-A844-4998-B8B7-DBB15894659B}" presName="parTxOnly" presStyleLbl="node1" presStyleIdx="2" presStyleCnt="9" custLinFactX="220979" custLinFactNeighborX="300000" custLinFactNeighborY="-69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41925A1-781C-489A-A809-9F7CBF05EEBA}" type="pres">
      <dgm:prSet presAssocID="{1C91D271-5956-4A08-928B-3C92DB12CAAE}" presName="parTxOnlySpace" presStyleCnt="0"/>
      <dgm:spPr/>
    </dgm:pt>
    <dgm:pt modelId="{DB0AEE80-899D-4491-9011-8AFE7098B97D}" type="pres">
      <dgm:prSet presAssocID="{A6F3AC60-CF69-4529-8106-A9423ADD026C}" presName="parTxOnly" presStyleLbl="node1" presStyleIdx="3" presStyleCnt="9" custLinFactX="59772" custLinFactY="-8004" custLinFactNeighborX="100000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3A96FE1-52AE-4A67-B4A1-46D998847EE0}" type="pres">
      <dgm:prSet presAssocID="{82A10597-8C67-4F72-ACDA-834EE02F1A2B}" presName="parTxOnlySpace" presStyleCnt="0"/>
      <dgm:spPr/>
    </dgm:pt>
    <dgm:pt modelId="{F5A77181-C07D-49F6-B79D-E0D36923C70F}" type="pres">
      <dgm:prSet presAssocID="{CACBAEA9-3FBC-4F75-AFAB-47009EEA4CE4}" presName="parTxOnly" presStyleLbl="node1" presStyleIdx="4" presStyleCnt="9" custLinFactX="-9192" custLinFactNeighborX="-100000" custLinFactNeighborY="933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08C23F4-D57C-4F8F-A9FF-FBCD6C52A64E}" type="pres">
      <dgm:prSet presAssocID="{AEFB4976-A1D7-4BC5-8605-DBC1E812D11E}" presName="parTxOnlySpace" presStyleCnt="0"/>
      <dgm:spPr/>
    </dgm:pt>
    <dgm:pt modelId="{02481506-7C7F-4253-B36D-3FEC05D95B84}" type="pres">
      <dgm:prSet presAssocID="{BD361031-D1C9-4554-964D-C4E3F6974537}" presName="parTxOnly" presStyleLbl="node1" presStyleIdx="5" presStyleCnt="9" custLinFactX="-99192" custLinFactNeighborX="-100000" custLinFactNeighborY="-69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D88A130-F66C-4222-BB47-8B09535EBDEC}" type="pres">
      <dgm:prSet presAssocID="{8BE3B5D3-3264-4958-922E-0E0A8B15680C}" presName="parTxOnlySpace" presStyleCnt="0"/>
      <dgm:spPr/>
    </dgm:pt>
    <dgm:pt modelId="{845BAB11-B311-4C06-B328-0B666AAB9409}" type="pres">
      <dgm:prSet presAssocID="{21D73F53-16FD-4F8D-A653-438CC28DA162}" presName="parTxOnly" presStyleLbl="node1" presStyleIdx="6" presStyleCnt="9" custLinFactX="-179192" custLinFactY="-100000" custLinFactNeighborX="-200000" custLinFactNeighborY="-1076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A64A89D-E09C-4C30-A3BC-4DBC2B590230}" type="pres">
      <dgm:prSet presAssocID="{5865733E-78DF-494F-9968-87490397ECA7}" presName="parTxOnlySpace" presStyleCnt="0"/>
      <dgm:spPr/>
    </dgm:pt>
    <dgm:pt modelId="{29D1DDF7-B622-41FE-8A5C-D19641CA71A2}" type="pres">
      <dgm:prSet presAssocID="{7DF9861B-9C31-4774-9E7E-9AB155869F87}" presName="parTxOnly" presStyleLbl="node1" presStyleIdx="7" presStyleCnt="9" custLinFactX="-259192" custLinFactY="93743" custLinFactNeighborX="-300000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36ED7E5-3129-443E-B605-0B1C379413D1}" type="pres">
      <dgm:prSet presAssocID="{DC49C7BB-0EC7-4BF2-96C8-70AB5A89FFC1}" presName="parTxOnlySpace" presStyleCnt="0"/>
      <dgm:spPr/>
    </dgm:pt>
    <dgm:pt modelId="{DCB95204-ACD8-4ED1-89F4-51C5CC666F96}" type="pres">
      <dgm:prSet presAssocID="{47D48232-7475-404D-967B-189D5DF6AA45}" presName="parTxOnly" presStyleLbl="node1" presStyleIdx="8" presStyleCnt="9" custLinFactX="-178849" custLinFactNeighborX="-200000" custLinFactNeighborY="-69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F4C1B6-2CEC-48BA-BC07-6206CC490B3D}" type="presOf" srcId="{EE5DC63A-0DE7-4AB5-A386-9515C117C594}" destId="{BFC091AA-C90B-4755-9D93-F5917AA9AEC8}" srcOrd="0" destOrd="0" presId="urn:microsoft.com/office/officeart/2005/8/layout/chevron1"/>
    <dgm:cxn modelId="{86BAD720-E2EB-49F8-902B-915D07BBEB10}" type="presOf" srcId="{CACBAEA9-3FBC-4F75-AFAB-47009EEA4CE4}" destId="{F5A77181-C07D-49F6-B79D-E0D36923C70F}" srcOrd="0" destOrd="0" presId="urn:microsoft.com/office/officeart/2005/8/layout/chevron1"/>
    <dgm:cxn modelId="{11D2C34B-CAFB-4879-A14C-EC4A2F0893FB}" srcId="{E7F90E26-361C-4902-B4B7-AB5A84BB8384}" destId="{A6F3AC60-CF69-4529-8106-A9423ADD026C}" srcOrd="3" destOrd="0" parTransId="{7E175F78-3DA4-4802-BDBC-3637F92B16BB}" sibTransId="{82A10597-8C67-4F72-ACDA-834EE02F1A2B}"/>
    <dgm:cxn modelId="{29F98D16-5C45-4DF8-9EB1-02745D686D30}" srcId="{E7F90E26-361C-4902-B4B7-AB5A84BB8384}" destId="{CACBAEA9-3FBC-4F75-AFAB-47009EEA4CE4}" srcOrd="4" destOrd="0" parTransId="{4D731A37-1992-4A78-9AE3-FFDF9AA0B189}" sibTransId="{AEFB4976-A1D7-4BC5-8605-DBC1E812D11E}"/>
    <dgm:cxn modelId="{03F1FE37-9BAA-41DC-A78F-9493BEA69E8B}" type="presOf" srcId="{47D48232-7475-404D-967B-189D5DF6AA45}" destId="{DCB95204-ACD8-4ED1-89F4-51C5CC666F96}" srcOrd="0" destOrd="0" presId="urn:microsoft.com/office/officeart/2005/8/layout/chevron1"/>
    <dgm:cxn modelId="{0E42FBBF-4975-430F-9234-78E71BE4BB0D}" type="presOf" srcId="{1AA0CF0E-C7BD-42B7-B0E3-4A1CC406A45E}" destId="{13E89797-B6FB-45BA-BC7F-080E464C4CAB}" srcOrd="0" destOrd="0" presId="urn:microsoft.com/office/officeart/2005/8/layout/chevron1"/>
    <dgm:cxn modelId="{22CC9D33-8A88-4202-8E0A-488D71554F90}" type="presOf" srcId="{E7F90E26-361C-4902-B4B7-AB5A84BB8384}" destId="{2794E1CB-36AE-4AC5-8D95-9B2705582B36}" srcOrd="0" destOrd="0" presId="urn:microsoft.com/office/officeart/2005/8/layout/chevron1"/>
    <dgm:cxn modelId="{EAFA2F4B-63D6-47C1-8AC6-C02177A938F4}" type="presOf" srcId="{7DF9861B-9C31-4774-9E7E-9AB155869F87}" destId="{29D1DDF7-B622-41FE-8A5C-D19641CA71A2}" srcOrd="0" destOrd="0" presId="urn:microsoft.com/office/officeart/2005/8/layout/chevron1"/>
    <dgm:cxn modelId="{C0F3750A-7413-4E20-8EBC-8240092A01C7}" srcId="{E7F90E26-361C-4902-B4B7-AB5A84BB8384}" destId="{1AA0CF0E-C7BD-42B7-B0E3-4A1CC406A45E}" srcOrd="1" destOrd="0" parTransId="{DDFD71A7-144D-4B83-8ACD-959AAC96CFA4}" sibTransId="{08941134-72F4-499D-AAF7-C044E335486A}"/>
    <dgm:cxn modelId="{BB8A056C-2E8A-4496-89D9-3183A2BC9E24}" type="presOf" srcId="{F26D1E7A-A844-4998-B8B7-DBB15894659B}" destId="{A8A8AA19-8B6C-466C-AD20-92DE3982DB42}" srcOrd="0" destOrd="0" presId="urn:microsoft.com/office/officeart/2005/8/layout/chevron1"/>
    <dgm:cxn modelId="{588F08B7-3AC7-45C1-B31C-E05AA6534A03}" srcId="{E7F90E26-361C-4902-B4B7-AB5A84BB8384}" destId="{F26D1E7A-A844-4998-B8B7-DBB15894659B}" srcOrd="2" destOrd="0" parTransId="{676D19A1-2D63-4413-8E30-24006E8D2B4E}" sibTransId="{1C91D271-5956-4A08-928B-3C92DB12CAAE}"/>
    <dgm:cxn modelId="{4F2E654D-623D-4FE3-8BF1-F6735D3F55BF}" srcId="{E7F90E26-361C-4902-B4B7-AB5A84BB8384}" destId="{7DF9861B-9C31-4774-9E7E-9AB155869F87}" srcOrd="7" destOrd="0" parTransId="{46F4BDFB-9D09-42D5-917D-085FD2958BB5}" sibTransId="{DC49C7BB-0EC7-4BF2-96C8-70AB5A89FFC1}"/>
    <dgm:cxn modelId="{E8C31201-1AAC-4590-803F-3D080E0C9941}" srcId="{E7F90E26-361C-4902-B4B7-AB5A84BB8384}" destId="{21D73F53-16FD-4F8D-A653-438CC28DA162}" srcOrd="6" destOrd="0" parTransId="{53FEDC60-F5C2-47E7-BBCF-00031D3EF2D1}" sibTransId="{5865733E-78DF-494F-9968-87490397ECA7}"/>
    <dgm:cxn modelId="{D9C88F5A-8647-4C93-A823-D7343639BE2B}" type="presOf" srcId="{21D73F53-16FD-4F8D-A653-438CC28DA162}" destId="{845BAB11-B311-4C06-B328-0B666AAB9409}" srcOrd="0" destOrd="0" presId="urn:microsoft.com/office/officeart/2005/8/layout/chevron1"/>
    <dgm:cxn modelId="{D97F5B54-0EAF-4B35-B2E3-7A8E17CD959F}" type="presOf" srcId="{A6F3AC60-CF69-4529-8106-A9423ADD026C}" destId="{DB0AEE80-899D-4491-9011-8AFE7098B97D}" srcOrd="0" destOrd="0" presId="urn:microsoft.com/office/officeart/2005/8/layout/chevron1"/>
    <dgm:cxn modelId="{96C913DB-BC01-4820-B2D1-6012F41E2455}" type="presOf" srcId="{BD361031-D1C9-4554-964D-C4E3F6974537}" destId="{02481506-7C7F-4253-B36D-3FEC05D95B84}" srcOrd="0" destOrd="0" presId="urn:microsoft.com/office/officeart/2005/8/layout/chevron1"/>
    <dgm:cxn modelId="{6BF9287A-F8C4-4122-AC7D-2A020657218E}" srcId="{E7F90E26-361C-4902-B4B7-AB5A84BB8384}" destId="{EE5DC63A-0DE7-4AB5-A386-9515C117C594}" srcOrd="0" destOrd="0" parTransId="{C7B0B2CB-2A05-4187-9AF2-56B63A736F29}" sibTransId="{BA51355D-7116-4CF5-B59A-48572BF079A9}"/>
    <dgm:cxn modelId="{5B4171FF-359C-4453-B7B2-F5C1CA62C3E6}" srcId="{E7F90E26-361C-4902-B4B7-AB5A84BB8384}" destId="{47D48232-7475-404D-967B-189D5DF6AA45}" srcOrd="8" destOrd="0" parTransId="{B234001D-A310-42E2-9B70-260F28322FBD}" sibTransId="{BB206F91-3222-4B3F-855E-E31D4371FD12}"/>
    <dgm:cxn modelId="{C9AC8C21-F95F-4834-B6AA-2C73565259F6}" srcId="{E7F90E26-361C-4902-B4B7-AB5A84BB8384}" destId="{BD361031-D1C9-4554-964D-C4E3F6974537}" srcOrd="5" destOrd="0" parTransId="{6EC60DF8-63AE-4BE7-9BC1-4BCE9E78FE6D}" sibTransId="{8BE3B5D3-3264-4958-922E-0E0A8B15680C}"/>
    <dgm:cxn modelId="{132F97D1-2C27-47CB-AE88-B19BDEE7CE00}" type="presParOf" srcId="{2794E1CB-36AE-4AC5-8D95-9B2705582B36}" destId="{BFC091AA-C90B-4755-9D93-F5917AA9AEC8}" srcOrd="0" destOrd="0" presId="urn:microsoft.com/office/officeart/2005/8/layout/chevron1"/>
    <dgm:cxn modelId="{E4CA6C5C-D0C4-47E7-8D24-7356A513D066}" type="presParOf" srcId="{2794E1CB-36AE-4AC5-8D95-9B2705582B36}" destId="{1AFEB258-27C7-45B8-95B1-A8EB6D989BF8}" srcOrd="1" destOrd="0" presId="urn:microsoft.com/office/officeart/2005/8/layout/chevron1"/>
    <dgm:cxn modelId="{37AEEE0F-B0CE-40FF-80A3-B972BDC4FD6D}" type="presParOf" srcId="{2794E1CB-36AE-4AC5-8D95-9B2705582B36}" destId="{13E89797-B6FB-45BA-BC7F-080E464C4CAB}" srcOrd="2" destOrd="0" presId="urn:microsoft.com/office/officeart/2005/8/layout/chevron1"/>
    <dgm:cxn modelId="{35F82B76-0E20-4471-B66D-BF8734384C7D}" type="presParOf" srcId="{2794E1CB-36AE-4AC5-8D95-9B2705582B36}" destId="{09A48CFA-0416-4680-AEA2-979799652F3C}" srcOrd="3" destOrd="0" presId="urn:microsoft.com/office/officeart/2005/8/layout/chevron1"/>
    <dgm:cxn modelId="{165AA772-10B9-4628-9D8F-CF2A949632BB}" type="presParOf" srcId="{2794E1CB-36AE-4AC5-8D95-9B2705582B36}" destId="{A8A8AA19-8B6C-466C-AD20-92DE3982DB42}" srcOrd="4" destOrd="0" presId="urn:microsoft.com/office/officeart/2005/8/layout/chevron1"/>
    <dgm:cxn modelId="{98D8F8E7-6A9F-4D4E-A7D5-4A4EF6F0D543}" type="presParOf" srcId="{2794E1CB-36AE-4AC5-8D95-9B2705582B36}" destId="{B41925A1-781C-489A-A809-9F7CBF05EEBA}" srcOrd="5" destOrd="0" presId="urn:microsoft.com/office/officeart/2005/8/layout/chevron1"/>
    <dgm:cxn modelId="{38C07C9C-54E3-4968-886D-8479FD6DEEED}" type="presParOf" srcId="{2794E1CB-36AE-4AC5-8D95-9B2705582B36}" destId="{DB0AEE80-899D-4491-9011-8AFE7098B97D}" srcOrd="6" destOrd="0" presId="urn:microsoft.com/office/officeart/2005/8/layout/chevron1"/>
    <dgm:cxn modelId="{36621667-20E3-4F39-8FE1-188F37508A6F}" type="presParOf" srcId="{2794E1CB-36AE-4AC5-8D95-9B2705582B36}" destId="{B3A96FE1-52AE-4A67-B4A1-46D998847EE0}" srcOrd="7" destOrd="0" presId="urn:microsoft.com/office/officeart/2005/8/layout/chevron1"/>
    <dgm:cxn modelId="{9BF6D00B-68DB-4335-A938-9066A37C5933}" type="presParOf" srcId="{2794E1CB-36AE-4AC5-8D95-9B2705582B36}" destId="{F5A77181-C07D-49F6-B79D-E0D36923C70F}" srcOrd="8" destOrd="0" presId="urn:microsoft.com/office/officeart/2005/8/layout/chevron1"/>
    <dgm:cxn modelId="{B9C07BBD-1702-4878-9BBE-503117F3D760}" type="presParOf" srcId="{2794E1CB-36AE-4AC5-8D95-9B2705582B36}" destId="{708C23F4-D57C-4F8F-A9FF-FBCD6C52A64E}" srcOrd="9" destOrd="0" presId="urn:microsoft.com/office/officeart/2005/8/layout/chevron1"/>
    <dgm:cxn modelId="{80A31C57-530D-49D1-876F-1DC937BAB253}" type="presParOf" srcId="{2794E1CB-36AE-4AC5-8D95-9B2705582B36}" destId="{02481506-7C7F-4253-B36D-3FEC05D95B84}" srcOrd="10" destOrd="0" presId="urn:microsoft.com/office/officeart/2005/8/layout/chevron1"/>
    <dgm:cxn modelId="{0954D39D-F24A-4A32-BB9F-C91049017F54}" type="presParOf" srcId="{2794E1CB-36AE-4AC5-8D95-9B2705582B36}" destId="{1D88A130-F66C-4222-BB47-8B09535EBDEC}" srcOrd="11" destOrd="0" presId="urn:microsoft.com/office/officeart/2005/8/layout/chevron1"/>
    <dgm:cxn modelId="{E8DCBA4B-2EE0-4969-95D9-8A2803AEF586}" type="presParOf" srcId="{2794E1CB-36AE-4AC5-8D95-9B2705582B36}" destId="{845BAB11-B311-4C06-B328-0B666AAB9409}" srcOrd="12" destOrd="0" presId="urn:microsoft.com/office/officeart/2005/8/layout/chevron1"/>
    <dgm:cxn modelId="{CDB8EBAE-31FA-4AF8-980D-F9459DEBE930}" type="presParOf" srcId="{2794E1CB-36AE-4AC5-8D95-9B2705582B36}" destId="{CA64A89D-E09C-4C30-A3BC-4DBC2B590230}" srcOrd="13" destOrd="0" presId="urn:microsoft.com/office/officeart/2005/8/layout/chevron1"/>
    <dgm:cxn modelId="{5481AC8C-8FBA-4BB4-BF43-19B04EA90823}" type="presParOf" srcId="{2794E1CB-36AE-4AC5-8D95-9B2705582B36}" destId="{29D1DDF7-B622-41FE-8A5C-D19641CA71A2}" srcOrd="14" destOrd="0" presId="urn:microsoft.com/office/officeart/2005/8/layout/chevron1"/>
    <dgm:cxn modelId="{15BC092E-B255-4568-AD19-DA26A1A15B47}" type="presParOf" srcId="{2794E1CB-36AE-4AC5-8D95-9B2705582B36}" destId="{236ED7E5-3129-443E-B605-0B1C379413D1}" srcOrd="15" destOrd="0" presId="urn:microsoft.com/office/officeart/2005/8/layout/chevron1"/>
    <dgm:cxn modelId="{38563742-2F5B-4634-BBDE-11BE36E73405}" type="presParOf" srcId="{2794E1CB-36AE-4AC5-8D95-9B2705582B36}" destId="{DCB95204-ACD8-4ED1-89F4-51C5CC666F96}" srcOrd="1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BFFC0D-EC5F-4416-9F5A-2972B5AFE509}" type="datetimeFigureOut">
              <a:rPr lang="nl-NL"/>
              <a:pPr>
                <a:defRPr/>
              </a:pPr>
              <a:t>4-12-2013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 dirty="0" smtClean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nl-NL" noProof="0" dirty="0" smtClean="0"/>
              <a:t>Klik om de modelstijlen te bewerken</a:t>
            </a:r>
          </a:p>
          <a:p>
            <a:pPr lvl="1"/>
            <a:r>
              <a:rPr lang="nl-NL" noProof="0" dirty="0" smtClean="0"/>
              <a:t>Tweede niveau</a:t>
            </a:r>
          </a:p>
          <a:p>
            <a:pPr lvl="2"/>
            <a:r>
              <a:rPr lang="nl-NL" noProof="0" dirty="0" smtClean="0"/>
              <a:t>Derde niveau</a:t>
            </a:r>
          </a:p>
          <a:p>
            <a:pPr lvl="3"/>
            <a:r>
              <a:rPr lang="nl-NL" noProof="0" dirty="0" smtClean="0"/>
              <a:t>Vierde niveau</a:t>
            </a:r>
          </a:p>
          <a:p>
            <a:pPr lvl="4"/>
            <a:r>
              <a:rPr lang="nl-NL" noProof="0" dirty="0" smtClean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014556-1438-421D-AC7F-931B870CD11C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29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618413" y="2474913"/>
            <a:ext cx="903287" cy="36464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908550" y="2474913"/>
            <a:ext cx="2557463" cy="36464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943475" y="3155950"/>
            <a:ext cx="1666875" cy="3059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762750" y="3155950"/>
            <a:ext cx="1668463" cy="3059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556500" y="2500313"/>
            <a:ext cx="874713" cy="37147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929188" y="2500313"/>
            <a:ext cx="2474912" cy="37147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943475" y="3155950"/>
            <a:ext cx="1666875" cy="3059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762750" y="3155950"/>
            <a:ext cx="1668463" cy="3059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556500" y="2500313"/>
            <a:ext cx="874713" cy="37147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929188" y="2500313"/>
            <a:ext cx="2474912" cy="37147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oorbla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A9006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800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3" name="Picture 16" descr="52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5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7" descr="Afbeeldin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pKleurvlak"/>
          <p:cNvSpPr>
            <a:spLocks noChangeArrowheads="1"/>
          </p:cNvSpPr>
          <p:nvPr/>
        </p:nvSpPr>
        <p:spPr bwMode="auto">
          <a:xfrm>
            <a:off x="4514850" y="0"/>
            <a:ext cx="4629150" cy="6858000"/>
          </a:xfrm>
          <a:prstGeom prst="rect">
            <a:avLst/>
          </a:prstGeom>
          <a:solidFill>
            <a:srgbClr val="A9006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sz="1800">
              <a:solidFill>
                <a:schemeClr val="tx1"/>
              </a:solidFill>
            </a:endParaRPr>
          </a:p>
        </p:txBody>
      </p:sp>
      <p:pic>
        <p:nvPicPr>
          <p:cNvPr id="5" name="Picture 23" descr="8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65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Afbeeldin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924428" y="2474907"/>
            <a:ext cx="3600476" cy="94139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tabLst/>
              <a:defRPr sz="26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908552" y="3513150"/>
            <a:ext cx="3643338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tabLst/>
              <a:defRPr sz="18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7" name="shpDatum"/>
          <p:cNvSpPr>
            <a:spLocks noGrp="1" noChangeArrowheads="1"/>
          </p:cNvSpPr>
          <p:nvPr>
            <p:ph type="dt" sz="half" idx="10"/>
          </p:nvPr>
        </p:nvSpPr>
        <p:spPr>
          <a:xfrm>
            <a:off x="4929188" y="6380163"/>
            <a:ext cx="3714750" cy="3635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houdsopgave lett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A9006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sz="1800">
              <a:solidFill>
                <a:schemeClr val="tx1"/>
              </a:solidFill>
            </a:endParaRPr>
          </a:p>
        </p:txBody>
      </p:sp>
      <p:pic>
        <p:nvPicPr>
          <p:cNvPr id="5" name="Picture 15" descr="8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5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Afbeeldin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jdelijke aanduiding voor tekst 8"/>
          <p:cNvSpPr>
            <a:spLocks noGrp="1"/>
          </p:cNvSpPr>
          <p:nvPr>
            <p:ph type="body" sz="quarter" idx="12"/>
          </p:nvPr>
        </p:nvSpPr>
        <p:spPr>
          <a:xfrm>
            <a:off x="4929211" y="2500307"/>
            <a:ext cx="3500441" cy="57150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600"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3"/>
          </p:nvPr>
        </p:nvSpPr>
        <p:spPr>
          <a:xfrm>
            <a:off x="4943045" y="3157103"/>
            <a:ext cx="3486607" cy="3057979"/>
          </a:xfrm>
          <a:prstGeom prst="rect">
            <a:avLst/>
          </a:prstGeom>
        </p:spPr>
        <p:txBody>
          <a:bodyPr/>
          <a:lstStyle>
            <a:lvl1pPr marL="234950" indent="-234950">
              <a:buFont typeface="+mj-lt"/>
              <a:buAutoNum type="alphaLcPeriod"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shpDatum"/>
          <p:cNvSpPr>
            <a:spLocks noGrp="1" noChangeArrowheads="1"/>
          </p:cNvSpPr>
          <p:nvPr>
            <p:ph type="dt" sz="half" idx="14"/>
          </p:nvPr>
        </p:nvSpPr>
        <p:spPr>
          <a:xfrm>
            <a:off x="4929188" y="6380163"/>
            <a:ext cx="3714750" cy="3635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1 tekstbl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pKleurvlakOnder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rgbClr val="A9006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800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5" name="shpTekst"/>
          <p:cNvSpPr>
            <a:spLocks noChangeArrowheads="1"/>
          </p:cNvSpPr>
          <p:nvPr/>
        </p:nvSpPr>
        <p:spPr bwMode="auto">
          <a:xfrm>
            <a:off x="0" y="0"/>
            <a:ext cx="9144000" cy="1071563"/>
          </a:xfrm>
          <a:prstGeom prst="rect">
            <a:avLst/>
          </a:prstGeom>
          <a:solidFill>
            <a:srgbClr val="A9006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800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6" name="shpDatum" descr="RO__vervolgpagina~LPPT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300" y="1233039"/>
            <a:ext cx="7847038" cy="57150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600" spc="-60" baseline="0">
                <a:solidFill>
                  <a:srgbClr val="2494C5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13" name="Tijdelijke aanduiding voor inhoud 2"/>
          <p:cNvSpPr>
            <a:spLocks noGrp="1"/>
          </p:cNvSpPr>
          <p:nvPr>
            <p:ph idx="1"/>
          </p:nvPr>
        </p:nvSpPr>
        <p:spPr>
          <a:xfrm>
            <a:off x="369858" y="1798626"/>
            <a:ext cx="7858180" cy="4273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179388" indent="-179388">
              <a:buFont typeface="Arial" pitchFamily="34" charset="0"/>
              <a:buChar char="•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96000" indent="-252000">
              <a:buFontTx/>
              <a:buBlip>
                <a:blip r:embed="rId3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539750" indent="-144000">
              <a:buSzPct val="100000"/>
              <a:buFontTx/>
              <a:buBlip>
                <a:blip r:embed="rId4"/>
              </a:buBlip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</p:txBody>
      </p:sp>
      <p:sp>
        <p:nvSpPr>
          <p:cNvPr id="8" name="shpKleurvlakBoven"/>
          <p:cNvSpPr>
            <a:spLocks noGrp="1" noChangeArrowheads="1"/>
          </p:cNvSpPr>
          <p:nvPr>
            <p:ph type="ftr" sz="quarter" idx="11"/>
          </p:nvPr>
        </p:nvSpPr>
        <p:spPr>
          <a:xfrm>
            <a:off x="5365750" y="6369050"/>
            <a:ext cx="4164013" cy="2841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dirty="0" smtClean="0"/>
              <a:t>Regiegroep </a:t>
            </a:r>
            <a:r>
              <a:rPr lang="nl-NL" dirty="0" err="1" smtClean="0"/>
              <a:t>StUF</a:t>
            </a:r>
            <a:r>
              <a:rPr lang="nl-NL" dirty="0" smtClean="0"/>
              <a:t> 4-12-2013</a:t>
            </a:r>
            <a:endParaRPr lang="nl-NL" dirty="0"/>
          </a:p>
        </p:txBody>
      </p:sp>
      <p:sp>
        <p:nvSpPr>
          <p:cNvPr id="17" name="shpKleurvlakBoven"/>
          <p:cNvSpPr txBox="1">
            <a:spLocks noChangeArrowheads="1"/>
          </p:cNvSpPr>
          <p:nvPr userDrawn="1"/>
        </p:nvSpPr>
        <p:spPr bwMode="auto">
          <a:xfrm>
            <a:off x="273050" y="6381750"/>
            <a:ext cx="4164013" cy="2841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Project Utrecht</a:t>
            </a:r>
            <a:endParaRPr kumimoji="0" lang="nl-NL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272526-E192-46D0-908E-D1DA40989CCD}" type="datetime1">
              <a:rPr lang="nl-NL"/>
              <a:pPr lvl="0"/>
              <a:t>4-12-2013</a:t>
            </a:fld>
            <a:endParaRPr lang="nl-NL"/>
          </a:p>
        </p:txBody>
      </p:sp>
      <p:sp>
        <p:nvSpPr>
          <p:cNvPr id="5" name="Tijdelijke aanduiding voor voettekst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6" name="Tijdelijke aanduiding voor dianumm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F269E3-011D-4DE1-B23E-EC5629E87439}" type="slidenum">
              <a:rPr/>
              <a:pPr lvl="0"/>
              <a:t>‹nr.›</a:t>
            </a:fld>
            <a:endParaRPr lang="nl-NL"/>
          </a:p>
        </p:txBody>
      </p:sp>
    </p:spTree>
  </p:cSld>
  <p:clrMapOvr>
    <a:masterClrMapping/>
  </p:clrMapOvr>
  <p:transition/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17597E-ED5F-4EED-9D49-90A8F250493F}" type="datetime1">
              <a:rPr lang="nl-NL"/>
              <a:pPr lvl="0"/>
              <a:t>4-12-2013</a:t>
            </a:fld>
            <a:endParaRPr lang="nl-NL"/>
          </a:p>
        </p:txBody>
      </p:sp>
      <p:sp>
        <p:nvSpPr>
          <p:cNvPr id="5" name="Tijdelijke aanduiding voor voettekst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nl-NL"/>
          </a:p>
        </p:txBody>
      </p:sp>
      <p:sp>
        <p:nvSpPr>
          <p:cNvPr id="6" name="Tijdelijke aanduiding voor dianumm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580484F-C801-45F1-9743-0F8B1E1757D5}" type="slidenum">
              <a:rPr/>
              <a:pPr lvl="0"/>
              <a:t>‹nr.›</a:t>
            </a:fld>
            <a:endParaRPr lang="nl-NL"/>
          </a:p>
        </p:txBody>
      </p:sp>
    </p:spTree>
  </p:cSld>
  <p:clrMapOvr>
    <a:masterClrMapping/>
  </p:clrMapOvr>
  <p:transition/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908550" y="3511550"/>
            <a:ext cx="1722438" cy="2609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783388" y="3511550"/>
            <a:ext cx="1724025" cy="2609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0483789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shpDatum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38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37.xml"/><Relationship Id="rId9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A9006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nl-NL" sz="1800">
              <a:solidFill>
                <a:schemeClr val="tx1"/>
              </a:solidFill>
            </a:endParaRPr>
          </a:p>
        </p:txBody>
      </p:sp>
      <p:sp>
        <p:nvSpPr>
          <p:cNvPr id="130053" name="shpDatum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29188" y="6380163"/>
            <a:ext cx="371475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8" name="shpTitel"/>
          <p:cNvSpPr>
            <a:spLocks noGrp="1" noChangeArrowheads="1"/>
          </p:cNvSpPr>
          <p:nvPr>
            <p:ph type="title"/>
          </p:nvPr>
        </p:nvSpPr>
        <p:spPr bwMode="auto">
          <a:xfrm>
            <a:off x="4922838" y="2474913"/>
            <a:ext cx="35988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9" name="shpTekst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08550" y="3511550"/>
            <a:ext cx="3598863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</p:txBody>
      </p:sp>
      <p:pic>
        <p:nvPicPr>
          <p:cNvPr id="1030" name="Picture 11" descr="Afbeelding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40" r:id="rId1"/>
    <p:sldLayoutId id="2147484239" r:id="rId2"/>
    <p:sldLayoutId id="2147484238" r:id="rId3"/>
    <p:sldLayoutId id="2147484237" r:id="rId4"/>
    <p:sldLayoutId id="2147484236" r:id="rId5"/>
    <p:sldLayoutId id="2147484235" r:id="rId6"/>
    <p:sldLayoutId id="2147484234" r:id="rId7"/>
    <p:sldLayoutId id="2147484233" r:id="rId8"/>
    <p:sldLayoutId id="2147484232" r:id="rId9"/>
    <p:sldLayoutId id="2147484231" r:id="rId10"/>
    <p:sldLayoutId id="2147484230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9pPr>
    </p:titleStyle>
    <p:bodyStyle>
      <a:lvl1pPr marL="342900" indent="-341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FFFFFF"/>
          </a:solidFill>
          <a:latin typeface="+mn-lt"/>
        </a:defRPr>
      </a:lvl2pPr>
      <a:lvl3pPr marL="1588" indent="9128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FFFFFF"/>
          </a:solidFill>
          <a:latin typeface="+mn-lt"/>
        </a:defRPr>
      </a:lvl3pPr>
      <a:lvl4pPr marL="1588" indent="1370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FFFFFF"/>
          </a:solidFill>
          <a:latin typeface="+mn-lt"/>
        </a:defRPr>
      </a:lvl4pPr>
      <a:lvl5pPr marL="1588" indent="1827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FFFFFF"/>
          </a:solidFill>
          <a:latin typeface="+mn-lt"/>
        </a:defRPr>
      </a:lvl5pPr>
      <a:lvl6pPr marL="458788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FFFFFF"/>
          </a:solidFill>
          <a:latin typeface="+mn-lt"/>
        </a:defRPr>
      </a:lvl6pPr>
      <a:lvl7pPr marL="915988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FFFFFF"/>
          </a:solidFill>
          <a:latin typeface="+mn-lt"/>
        </a:defRPr>
      </a:lvl7pPr>
      <a:lvl8pPr marL="1373188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FFFFFF"/>
          </a:solidFill>
          <a:latin typeface="+mn-lt"/>
        </a:defRPr>
      </a:lvl8pPr>
      <a:lvl9pPr marL="1830388" algn="l" rtl="0" eaLnBrk="0" fontAlgn="base" hangingPunct="0">
        <a:spcBef>
          <a:spcPct val="20000"/>
        </a:spcBef>
        <a:spcAft>
          <a:spcPct val="0"/>
        </a:spcAft>
        <a:buFont typeface="Arial" charset="0"/>
        <a:defRPr>
          <a:solidFill>
            <a:srgbClr val="FFFFFF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A9006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800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76133" name="shpDatum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29188" y="6380163"/>
            <a:ext cx="371475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shpTitel"/>
          <p:cNvSpPr>
            <a:spLocks noGrp="1" noChangeArrowheads="1"/>
          </p:cNvSpPr>
          <p:nvPr>
            <p:ph type="title"/>
          </p:nvPr>
        </p:nvSpPr>
        <p:spPr bwMode="auto">
          <a:xfrm>
            <a:off x="4929188" y="2500313"/>
            <a:ext cx="35020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3317" name="shpTekst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43475" y="3155950"/>
            <a:ext cx="3487738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</p:txBody>
      </p:sp>
      <p:pic>
        <p:nvPicPr>
          <p:cNvPr id="13318" name="Picture 12" descr="803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4575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0" descr="Afbeelding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51" r:id="rId1"/>
    <p:sldLayoutId id="2147484250" r:id="rId2"/>
    <p:sldLayoutId id="2147484249" r:id="rId3"/>
    <p:sldLayoutId id="2147484248" r:id="rId4"/>
    <p:sldLayoutId id="2147484247" r:id="rId5"/>
    <p:sldLayoutId id="2147484246" r:id="rId6"/>
    <p:sldLayoutId id="2147484245" r:id="rId7"/>
    <p:sldLayoutId id="2147484244" r:id="rId8"/>
    <p:sldLayoutId id="2147484243" r:id="rId9"/>
    <p:sldLayoutId id="2147484242" r:id="rId10"/>
    <p:sldLayoutId id="2147484241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9pPr>
    </p:titleStyle>
    <p:bodyStyle>
      <a:lvl1pPr marL="266700" indent="-266700" algn="l" rtl="0" eaLnBrk="0" fontAlgn="base" hangingPunct="0">
        <a:spcBef>
          <a:spcPct val="0"/>
        </a:spcBef>
        <a:spcAft>
          <a:spcPct val="0"/>
        </a:spcAft>
        <a:buFont typeface="Verdana" pitchFamily="34" charset="0"/>
        <a:buAutoNum type="alphaLcPeriod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15"/>
        </a:buBlip>
        <a:defRPr sz="2800">
          <a:solidFill>
            <a:srgbClr val="FFFFFF"/>
          </a:solidFill>
          <a:latin typeface="+mn-lt"/>
        </a:defRPr>
      </a:lvl2pPr>
      <a:lvl3pPr marL="1311275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16"/>
        </a:buBlip>
        <a:defRPr sz="2400">
          <a:solidFill>
            <a:srgbClr val="FFFFFF"/>
          </a:solidFill>
          <a:latin typeface="+mn-lt"/>
        </a:defRPr>
      </a:lvl3pPr>
      <a:lvl4pPr marL="1833563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17"/>
        </a:buBlip>
        <a:defRPr sz="2000">
          <a:solidFill>
            <a:srgbClr val="FFFFFF"/>
          </a:solidFill>
          <a:latin typeface="+mn-lt"/>
        </a:defRPr>
      </a:lvl4pPr>
      <a:lvl5pPr marL="235585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FFFFFF"/>
          </a:solidFill>
          <a:latin typeface="+mn-lt"/>
        </a:defRPr>
      </a:lvl5pPr>
      <a:lvl6pPr marL="281305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6pPr>
      <a:lvl7pPr marL="327025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7pPr>
      <a:lvl8pPr marL="372745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8pPr>
      <a:lvl9pPr marL="418465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pKleurvlak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ect">
            <a:avLst/>
          </a:prstGeom>
          <a:solidFill>
            <a:srgbClr val="A90061"/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sz="1800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81253" name="shpDatum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29188" y="6380163"/>
            <a:ext cx="371475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5604" name="shpTitel"/>
          <p:cNvSpPr>
            <a:spLocks noGrp="1" noChangeArrowheads="1"/>
          </p:cNvSpPr>
          <p:nvPr>
            <p:ph type="title"/>
          </p:nvPr>
        </p:nvSpPr>
        <p:spPr bwMode="auto">
          <a:xfrm>
            <a:off x="4929188" y="2500313"/>
            <a:ext cx="35020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25605" name="shpTekst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43475" y="3155950"/>
            <a:ext cx="3487738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</p:txBody>
      </p:sp>
      <p:pic>
        <p:nvPicPr>
          <p:cNvPr id="25606" name="Picture 12" descr="803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4575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0" descr="Afbeelding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9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62" r:id="rId1"/>
    <p:sldLayoutId id="2147484261" r:id="rId2"/>
    <p:sldLayoutId id="2147484260" r:id="rId3"/>
    <p:sldLayoutId id="2147484259" r:id="rId4"/>
    <p:sldLayoutId id="2147484258" r:id="rId5"/>
    <p:sldLayoutId id="2147484257" r:id="rId6"/>
    <p:sldLayoutId id="2147484256" r:id="rId7"/>
    <p:sldLayoutId id="2147484255" r:id="rId8"/>
    <p:sldLayoutId id="2147484254" r:id="rId9"/>
    <p:sldLayoutId id="2147484253" r:id="rId10"/>
    <p:sldLayoutId id="2147484252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Verdana" pitchFamily="34" charset="0"/>
        </a:defRPr>
      </a:lvl9pPr>
    </p:titleStyle>
    <p:bodyStyle>
      <a:lvl1pPr marL="266700" indent="-266700" algn="l" rtl="0" eaLnBrk="0" fontAlgn="base" hangingPunct="0">
        <a:spcBef>
          <a:spcPct val="0"/>
        </a:spcBef>
        <a:spcAft>
          <a:spcPct val="0"/>
        </a:spcAft>
        <a:buSzPct val="8000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884238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15"/>
        </a:buBlip>
        <a:defRPr sz="2800">
          <a:solidFill>
            <a:srgbClr val="FFFFFF"/>
          </a:solidFill>
          <a:latin typeface="+mn-lt"/>
        </a:defRPr>
      </a:lvl2pPr>
      <a:lvl3pPr marL="1406525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16"/>
        </a:buBlip>
        <a:defRPr sz="2400">
          <a:solidFill>
            <a:srgbClr val="FFFFFF"/>
          </a:solidFill>
          <a:latin typeface="+mn-lt"/>
        </a:defRPr>
      </a:lvl3pPr>
      <a:lvl4pPr marL="1928813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17"/>
        </a:buBlip>
        <a:defRPr sz="2000">
          <a:solidFill>
            <a:srgbClr val="FFFFFF"/>
          </a:solidFill>
          <a:latin typeface="+mn-lt"/>
        </a:defRPr>
      </a:lvl4pPr>
      <a:lvl5pPr marL="24511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FFFFFF"/>
          </a:solidFill>
          <a:latin typeface="+mn-lt"/>
        </a:defRPr>
      </a:lvl5pPr>
      <a:lvl6pPr marL="29083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6pPr>
      <a:lvl7pPr marL="33655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7pPr>
      <a:lvl8pPr marL="38227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8pPr>
      <a:lvl9pPr marL="4279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rgbClr val="FFFFFF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hpVoettekst"/>
          <p:cNvSpPr>
            <a:spLocks noGrp="1" noChangeArrowheads="1"/>
          </p:cNvSpPr>
          <p:nvPr>
            <p:ph type="title"/>
          </p:nvPr>
        </p:nvSpPr>
        <p:spPr bwMode="auto">
          <a:xfrm>
            <a:off x="366713" y="1233488"/>
            <a:ext cx="81692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37891" name="shpPagina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6713" y="1798638"/>
            <a:ext cx="8169275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shpTitel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83100" y="6538913"/>
            <a:ext cx="4156075" cy="3159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" name="shpKleurvlakBoven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6750" y="6369050"/>
            <a:ext cx="4164013" cy="2841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nl-NL" smtClean="0"/>
              <a:t>Seminar: Open document lifecycle</a:t>
            </a:r>
            <a:endParaRPr lang="nl-NL"/>
          </a:p>
        </p:txBody>
      </p:sp>
      <p:sp>
        <p:nvSpPr>
          <p:cNvPr id="13" name="shpBeeldmerk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7350" y="6362700"/>
            <a:ext cx="712788" cy="363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063F1E9-D4D8-4252-8279-9E93407EE1A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3" r:id="rId1"/>
    <p:sldLayoutId id="2147484264" r:id="rId2"/>
    <p:sldLayoutId id="2147484265" r:id="rId3"/>
    <p:sldLayoutId id="2147484266" r:id="rId4"/>
    <p:sldLayoutId id="2147484267" r:id="rId5"/>
    <p:sldLayoutId id="2147484268" r:id="rId6"/>
    <p:sldLayoutId id="2147484269" r:id="rId7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kern="1200">
          <a:solidFill>
            <a:srgbClr val="046F96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46F96"/>
          </a:solidFill>
          <a:latin typeface="Arial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46F96"/>
          </a:solidFill>
          <a:latin typeface="Arial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46F96"/>
          </a:solidFill>
          <a:latin typeface="Arial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046F96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00"/>
          </a:solidFill>
          <a:latin typeface="Arial" charset="0"/>
          <a:ea typeface="+mn-ea"/>
          <a:cs typeface="+mn-cs"/>
        </a:defRPr>
      </a:lvl1pPr>
      <a:lvl2pPr marL="152400" indent="-150813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9"/>
        </a:buBlip>
        <a:defRPr sz="2800" kern="1200">
          <a:solidFill>
            <a:srgbClr val="000000"/>
          </a:solidFill>
          <a:latin typeface="Arial" charset="0"/>
          <a:ea typeface="+mn-ea"/>
          <a:cs typeface="+mn-cs"/>
        </a:defRPr>
      </a:lvl2pPr>
      <a:lvl3pPr marL="406400" indent="-252413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10"/>
        </a:buBlip>
        <a:defRPr sz="2400" kern="1200">
          <a:solidFill>
            <a:srgbClr val="000000"/>
          </a:solidFill>
          <a:latin typeface="Arial" charset="0"/>
          <a:ea typeface="+mn-ea"/>
          <a:cs typeface="+mn-cs"/>
        </a:defRPr>
      </a:lvl3pPr>
      <a:lvl4pPr marL="633413" indent="-225425" algn="l" rtl="0" eaLnBrk="0" fontAlgn="base" hangingPunct="0">
        <a:spcBef>
          <a:spcPct val="20000"/>
        </a:spcBef>
        <a:spcAft>
          <a:spcPct val="0"/>
        </a:spcAft>
        <a:buFont typeface="Arial" charset="0"/>
        <a:buBlip>
          <a:blip r:embed="rId11"/>
        </a:buBlip>
        <a:defRPr sz="2000" kern="1200">
          <a:solidFill>
            <a:srgbClr val="000000"/>
          </a:solidFill>
          <a:latin typeface="Arial" charset="0"/>
          <a:ea typeface="+mn-ea"/>
          <a:cs typeface="+mn-cs"/>
        </a:defRPr>
      </a:lvl4pPr>
      <a:lvl5pPr marL="811213" indent="-1762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187E2-15E6-4F52-8CC2-DF646877E0E8}" type="datetimeFigureOut">
              <a:rPr lang="nl-NL" smtClean="0"/>
              <a:pPr/>
              <a:t>4-12-2013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9FBA2-EFEE-4385-BCCC-168BD1BE46E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1" r:id="rId1"/>
    <p:sldLayoutId id="2147484272" r:id="rId2"/>
    <p:sldLayoutId id="2147484273" r:id="rId3"/>
    <p:sldLayoutId id="2147484274" r:id="rId4"/>
    <p:sldLayoutId id="2147484275" r:id="rId5"/>
    <p:sldLayoutId id="2147484276" r:id="rId6"/>
    <p:sldLayoutId id="2147484277" r:id="rId7"/>
    <p:sldLayoutId id="2147484278" r:id="rId8"/>
    <p:sldLayoutId id="2147484279" r:id="rId9"/>
    <p:sldLayoutId id="2147484280" r:id="rId10"/>
    <p:sldLayoutId id="2147484281" r:id="rId11"/>
    <p:sldLayoutId id="214748428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1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4668396" y="3035739"/>
            <a:ext cx="3600476" cy="941393"/>
          </a:xfrm>
        </p:spPr>
        <p:txBody>
          <a:bodyPr/>
          <a:lstStyle/>
          <a:p>
            <a:r>
              <a:rPr lang="nl-NL" dirty="0" smtClean="0"/>
              <a:t>Project  Utrecht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4584906" y="1645775"/>
            <a:ext cx="42500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rgbClr val="FFFFFF"/>
                </a:solidFill>
              </a:rPr>
              <a:t>Op weg naar een technische berichtenstandaard voor het stelsel </a:t>
            </a:r>
          </a:p>
          <a:p>
            <a:endParaRPr lang="nl-NL" sz="2000" dirty="0"/>
          </a:p>
        </p:txBody>
      </p:sp>
      <p:sp>
        <p:nvSpPr>
          <p:cNvPr id="11" name="Rechthoek 10"/>
          <p:cNvSpPr/>
          <p:nvPr/>
        </p:nvSpPr>
        <p:spPr>
          <a:xfrm>
            <a:off x="4709460" y="5241233"/>
            <a:ext cx="2230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nl-NL" sz="1800" dirty="0" smtClean="0">
                <a:solidFill>
                  <a:srgbClr val="FFFFFF"/>
                </a:solidFill>
              </a:rPr>
              <a:t>4 december 2013</a:t>
            </a:r>
          </a:p>
        </p:txBody>
      </p:sp>
      <p:pic>
        <p:nvPicPr>
          <p:cNvPr id="7174" name="Afbeelding 2" descr="cid:image004.png@01CE14D3.EE2414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953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Afbeelding 2" descr="cid:image004.png@01CE14D3.EE2414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953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Afbeelding 2" descr="cid:image004.png@01CE14D3.EE2414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953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Afbeelding 2" descr="cid:image004.png@01CE14D3.EE2414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953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Afbeelding 2" descr="cid:image004.png@01CE14D3.EE2414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953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Voorstellen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Lege</a:t>
            </a:r>
            <a:r>
              <a:rPr lang="en-US" sz="2000" dirty="0"/>
              <a:t> </a:t>
            </a:r>
            <a:r>
              <a:rPr lang="en-US" sz="2000" dirty="0" err="1"/>
              <a:t>velden</a:t>
            </a:r>
            <a:r>
              <a:rPr lang="en-US" sz="2000" dirty="0"/>
              <a:t>	</a:t>
            </a:r>
            <a:r>
              <a:rPr lang="en-US" sz="2000" dirty="0" smtClean="0"/>
              <a:t>	Frank </a:t>
            </a:r>
            <a:r>
              <a:rPr lang="en-US" sz="2000" dirty="0"/>
              <a:t>Terpstra	</a:t>
            </a:r>
          </a:p>
          <a:p>
            <a:r>
              <a:rPr lang="en-US" sz="2000" dirty="0" err="1"/>
              <a:t>Protocolbinding</a:t>
            </a:r>
            <a:r>
              <a:rPr lang="en-US" sz="2000" dirty="0"/>
              <a:t>	Tom </a:t>
            </a:r>
            <a:r>
              <a:rPr lang="en-US" sz="2000" dirty="0" err="1"/>
              <a:t>Peelen</a:t>
            </a:r>
            <a:r>
              <a:rPr lang="en-US" sz="2000" dirty="0"/>
              <a:t>	</a:t>
            </a:r>
          </a:p>
          <a:p>
            <a:r>
              <a:rPr lang="en-US" sz="2000" dirty="0" err="1"/>
              <a:t>Foutmeldingen</a:t>
            </a:r>
            <a:r>
              <a:rPr lang="en-US" sz="2000" dirty="0"/>
              <a:t>	</a:t>
            </a:r>
            <a:r>
              <a:rPr lang="en-US" sz="2000" dirty="0" err="1"/>
              <a:t>Tonkie</a:t>
            </a:r>
            <a:r>
              <a:rPr lang="en-US" sz="2000" dirty="0"/>
              <a:t> </a:t>
            </a:r>
            <a:r>
              <a:rPr lang="en-US" sz="2000" dirty="0" err="1"/>
              <a:t>Zwaan</a:t>
            </a:r>
            <a:r>
              <a:rPr lang="en-US" sz="2000" dirty="0"/>
              <a:t>	</a:t>
            </a:r>
          </a:p>
          <a:p>
            <a:r>
              <a:rPr lang="en-US" sz="2000" dirty="0" err="1"/>
              <a:t>Identificatie</a:t>
            </a:r>
            <a:r>
              <a:rPr lang="en-US" sz="2000" dirty="0"/>
              <a:t>	</a:t>
            </a:r>
            <a:r>
              <a:rPr lang="en-US" sz="2000" dirty="0" smtClean="0"/>
              <a:t>	Paul </a:t>
            </a:r>
            <a:r>
              <a:rPr lang="en-US" sz="2000" dirty="0"/>
              <a:t>Janssen	</a:t>
            </a:r>
          </a:p>
          <a:p>
            <a:r>
              <a:rPr lang="en-US" sz="2000" dirty="0"/>
              <a:t>Datum-</a:t>
            </a:r>
            <a:r>
              <a:rPr lang="en-US" sz="2000" dirty="0" err="1"/>
              <a:t>tijd</a:t>
            </a:r>
            <a:r>
              <a:rPr lang="en-US" sz="2000" dirty="0"/>
              <a:t>	</a:t>
            </a:r>
            <a:r>
              <a:rPr lang="en-US" sz="2000" dirty="0" smtClean="0"/>
              <a:t>	Wim </a:t>
            </a:r>
            <a:r>
              <a:rPr lang="en-US" sz="2000" dirty="0"/>
              <a:t>Bakkeren	</a:t>
            </a:r>
          </a:p>
          <a:p>
            <a:r>
              <a:rPr lang="en-US" sz="2000" dirty="0" err="1"/>
              <a:t>Basistypen</a:t>
            </a:r>
            <a:r>
              <a:rPr lang="en-US" sz="2000" dirty="0"/>
              <a:t>	</a:t>
            </a:r>
            <a:r>
              <a:rPr lang="en-US" sz="2000" dirty="0" smtClean="0"/>
              <a:t>	Paul </a:t>
            </a:r>
            <a:r>
              <a:rPr lang="en-US" sz="2000" dirty="0"/>
              <a:t>Janssen	</a:t>
            </a:r>
          </a:p>
          <a:p>
            <a:r>
              <a:rPr lang="en-US" sz="2000" dirty="0" err="1"/>
              <a:t>Proces</a:t>
            </a:r>
            <a:r>
              <a:rPr lang="en-US" sz="2000" dirty="0"/>
              <a:t>-ID	</a:t>
            </a:r>
            <a:r>
              <a:rPr lang="en-US" sz="2000" dirty="0" smtClean="0"/>
              <a:t>	VERVALLEN</a:t>
            </a:r>
            <a:r>
              <a:rPr lang="en-US" sz="2000" dirty="0"/>
              <a:t>	</a:t>
            </a:r>
          </a:p>
          <a:p>
            <a:r>
              <a:rPr lang="en-US" sz="2000" dirty="0" err="1"/>
              <a:t>eID</a:t>
            </a:r>
            <a:r>
              <a:rPr lang="en-US" sz="2000" dirty="0"/>
              <a:t>	</a:t>
            </a:r>
            <a:r>
              <a:rPr lang="en-US" sz="2000" dirty="0" smtClean="0"/>
              <a:t>		VERVALLEN</a:t>
            </a:r>
            <a:r>
              <a:rPr lang="en-US" sz="2000" dirty="0"/>
              <a:t>	</a:t>
            </a:r>
          </a:p>
          <a:p>
            <a:r>
              <a:rPr lang="en-US" sz="2000" dirty="0" err="1"/>
              <a:t>Naamgeving</a:t>
            </a:r>
            <a:r>
              <a:rPr lang="en-US" sz="2000" dirty="0"/>
              <a:t>	</a:t>
            </a:r>
            <a:r>
              <a:rPr lang="en-US" sz="2000" dirty="0" smtClean="0"/>
              <a:t>	Wim </a:t>
            </a:r>
            <a:r>
              <a:rPr lang="en-US" sz="2000" dirty="0"/>
              <a:t>Bakkeren	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04254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Uitgangspunten beheer</a:t>
            </a:r>
            <a:endParaRPr lang="nl-NL" dirty="0"/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 smtClean="0"/>
              <a:t> Plateau 1 resultaten worden door de bestaande beheerorganisaties federatief in beheer genomen. 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Waarbij: Digikoppeling, </a:t>
            </a:r>
            <a:r>
              <a:rPr lang="nl-NL" dirty="0" err="1" smtClean="0"/>
              <a:t>StUF</a:t>
            </a:r>
            <a:r>
              <a:rPr lang="nl-NL" dirty="0" smtClean="0"/>
              <a:t>, NEN3610 en </a:t>
            </a:r>
            <a:r>
              <a:rPr lang="nl-NL" dirty="0" err="1" smtClean="0"/>
              <a:t>SUWIml</a:t>
            </a:r>
            <a:r>
              <a:rPr lang="nl-NL" dirty="0" smtClean="0"/>
              <a:t> elkaar erkennen als standaarden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Deze erkenning wordt meenemen in het beheerproces waarbij afspraken gelden om op relevante punten te (blijven) harmoniseren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Deze uitgangspunten worden uitgewerkt in de individuele beheerplannen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Na oplevering van ieder volgend  plateau wordt afgewogen of het federatieve beheermodel nog </a:t>
            </a:r>
            <a:r>
              <a:rPr lang="nl-NL" dirty="0" err="1" smtClean="0"/>
              <a:t>efficient</a:t>
            </a:r>
            <a:r>
              <a:rPr lang="nl-NL" dirty="0" smtClean="0"/>
              <a:t> genoeg is. Het idee is dat pas bij een substantiële set elementen het samenvoegen van het beheer voor deze elementen binnen 1 organisatie en onder 1 (nieuwe) standaardnaam efficiënter zal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323654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Vaststellingsprojectproces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Seminar: Open document lifecycle</a:t>
            </a:r>
            <a:endParaRPr lang="nl-NL"/>
          </a:p>
        </p:txBody>
      </p:sp>
      <p:graphicFrame>
        <p:nvGraphicFramePr>
          <p:cNvPr id="5" name="Tijdelijke aanduiding voor inhoud 3"/>
          <p:cNvGraphicFramePr>
            <a:graphicFrameLocks noGrp="1"/>
          </p:cNvGraphicFramePr>
          <p:nvPr/>
        </p:nvGraphicFramePr>
        <p:xfrm>
          <a:off x="0" y="1694687"/>
          <a:ext cx="9144000" cy="4263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Waarom de stuurgroep Digikoppeling en wat is dan haar rol?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nl-NL" dirty="0" smtClean="0"/>
              <a:t>De stuurgroep  is verantwoordelijk voor het voorbereiden van  besluitvorming in de PSB wat betreft  adoptie van de geharmoniseerde elementen door Basisregistraties.</a:t>
            </a:r>
          </a:p>
          <a:p>
            <a:pPr marL="342900" lvl="0" indent="-342900">
              <a:buFont typeface="+mj-lt"/>
              <a:buAutoNum type="arabicPeriod"/>
            </a:pPr>
            <a:r>
              <a:rPr lang="nl-NL" dirty="0" smtClean="0"/>
              <a:t>De  stuurgroep bewaakt dat belangen van de verschillende basisregistraties voldoende geborgd worden door de gevolgde processen en binnen de voorstellen.</a:t>
            </a:r>
          </a:p>
          <a:p>
            <a:pPr marL="342900" lvl="0" indent="-342900">
              <a:buFont typeface="+mj-lt"/>
              <a:buAutoNum type="arabicPeriod"/>
            </a:pPr>
            <a:r>
              <a:rPr lang="nl-NL" dirty="0" smtClean="0"/>
              <a:t>De stuurgroep wordt betrokken en geïnformeerd over de voortgang zodat zij ook de rol van sparringpartner voor het project kan vervullen.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Seminar: Open document lifecycle</a:t>
            </a:r>
            <a:endParaRPr lang="nl-N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67892766"/>
              </p:ext>
            </p:extLst>
          </p:nvPr>
        </p:nvGraphicFramePr>
        <p:xfrm>
          <a:off x="369888" y="836712"/>
          <a:ext cx="8594600" cy="5059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85401" y="409224"/>
            <a:ext cx="7847039" cy="57150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Besluitvormingsproces inhoudelijke uitkomsten ontwikkelingen Plateau 1</a:t>
            </a:r>
            <a:endParaRPr lang="nl-NL" dirty="0"/>
          </a:p>
        </p:txBody>
      </p:sp>
      <p:sp>
        <p:nvSpPr>
          <p:cNvPr id="6" name="PIJL-OMHOOG 4"/>
          <p:cNvSpPr/>
          <p:nvPr/>
        </p:nvSpPr>
        <p:spPr>
          <a:xfrm>
            <a:off x="3377138" y="3573016"/>
            <a:ext cx="216024" cy="720080"/>
          </a:xfrm>
          <a:prstGeom prst="up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5"/>
          <p:cNvSpPr txBox="1"/>
          <p:nvPr/>
        </p:nvSpPr>
        <p:spPr>
          <a:xfrm>
            <a:off x="1864970" y="4365104"/>
            <a:ext cx="66027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Nu: Inhoudelijke voorstellen uitwerken tot 20, december </a:t>
            </a:r>
            <a:r>
              <a:rPr lang="nl-NL" sz="1200" dirty="0" smtClean="0">
                <a:sym typeface="Wingdings" pitchFamily="2" charset="2"/>
              </a:rPr>
              <a:t> </a:t>
            </a:r>
            <a:r>
              <a:rPr lang="nl-NL" sz="1200" dirty="0" smtClean="0"/>
              <a:t>uitzetten kleine </a:t>
            </a:r>
            <a:r>
              <a:rPr lang="nl-NL" sz="1200" dirty="0" err="1" smtClean="0"/>
              <a:t>review</a:t>
            </a:r>
            <a:endParaRPr lang="nl-NL" sz="1200" dirty="0"/>
          </a:p>
        </p:txBody>
      </p:sp>
      <p:sp>
        <p:nvSpPr>
          <p:cNvPr id="8" name="PIJL-OMLAAG 6"/>
          <p:cNvSpPr/>
          <p:nvPr/>
        </p:nvSpPr>
        <p:spPr>
          <a:xfrm>
            <a:off x="3275856" y="2348880"/>
            <a:ext cx="216024" cy="72008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7"/>
          <p:cNvSpPr txBox="1"/>
          <p:nvPr/>
        </p:nvSpPr>
        <p:spPr>
          <a:xfrm>
            <a:off x="2627784" y="2060848"/>
            <a:ext cx="1377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7 november 2013</a:t>
            </a:r>
            <a:endParaRPr lang="nl-NL" sz="1200" dirty="0"/>
          </a:p>
        </p:txBody>
      </p:sp>
      <p:sp>
        <p:nvSpPr>
          <p:cNvPr id="11" name="PIJL-OMLAAG 6"/>
          <p:cNvSpPr/>
          <p:nvPr/>
        </p:nvSpPr>
        <p:spPr>
          <a:xfrm>
            <a:off x="3923928" y="1556792"/>
            <a:ext cx="216024" cy="72008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7"/>
          <p:cNvSpPr txBox="1"/>
          <p:nvPr/>
        </p:nvSpPr>
        <p:spPr>
          <a:xfrm>
            <a:off x="3275856" y="1268760"/>
            <a:ext cx="10914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7 maart 2014</a:t>
            </a:r>
            <a:endParaRPr lang="nl-NL" sz="1200" dirty="0"/>
          </a:p>
        </p:txBody>
      </p:sp>
      <p:sp>
        <p:nvSpPr>
          <p:cNvPr id="13" name="PIJL-OMLAAG 6"/>
          <p:cNvSpPr/>
          <p:nvPr/>
        </p:nvSpPr>
        <p:spPr>
          <a:xfrm>
            <a:off x="6732240" y="2348880"/>
            <a:ext cx="216024" cy="72008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7"/>
          <p:cNvSpPr txBox="1"/>
          <p:nvPr/>
        </p:nvSpPr>
        <p:spPr>
          <a:xfrm>
            <a:off x="6414161" y="2060848"/>
            <a:ext cx="822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juni 2014</a:t>
            </a:r>
            <a:endParaRPr lang="nl-NL" sz="1200" dirty="0"/>
          </a:p>
        </p:txBody>
      </p:sp>
      <p:sp>
        <p:nvSpPr>
          <p:cNvPr id="15" name="PIJL-OMLAAG 6"/>
          <p:cNvSpPr/>
          <p:nvPr/>
        </p:nvSpPr>
        <p:spPr>
          <a:xfrm>
            <a:off x="5004048" y="2276872"/>
            <a:ext cx="216024" cy="72008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7"/>
          <p:cNvSpPr txBox="1"/>
          <p:nvPr/>
        </p:nvSpPr>
        <p:spPr>
          <a:xfrm>
            <a:off x="4685969" y="1988840"/>
            <a:ext cx="817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/>
              <a:t>m</a:t>
            </a:r>
            <a:r>
              <a:rPr lang="nl-NL" sz="1200" dirty="0" smtClean="0"/>
              <a:t>ei 2014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xmlns="" val="3012843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Aanleiding project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nl-NL" dirty="0" smtClean="0"/>
              <a:t>KvK</a:t>
            </a:r>
          </a:p>
          <a:p>
            <a:pPr lvl="1"/>
            <a:r>
              <a:rPr lang="nl-NL" dirty="0" smtClean="0"/>
              <a:t>Ronde tafels</a:t>
            </a:r>
          </a:p>
          <a:p>
            <a:pPr lvl="1"/>
            <a:r>
              <a:rPr lang="nl-NL" dirty="0" smtClean="0"/>
              <a:t>Actielijn 1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endParaRPr lang="nl-NL" dirty="0" smtClean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Seminar: Open document lifecycle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0" y="836712"/>
            <a:ext cx="7920880" cy="554461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hoek 4"/>
          <p:cNvSpPr/>
          <p:nvPr/>
        </p:nvSpPr>
        <p:spPr>
          <a:xfrm>
            <a:off x="0" y="0"/>
            <a:ext cx="9144000" cy="954103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2800" b="1" i="0" u="none" strike="noStrike" kern="1200" cap="none" spc="0" baseline="0">
                <a:solidFill>
                  <a:srgbClr val="C00000"/>
                </a:solidFill>
                <a:effectLst>
                  <a:outerShdw dist="22998" dir="7020175">
                    <a:srgbClr val="000000"/>
                  </a:outerShdw>
                </a:effectLst>
                <a:uFillTx/>
                <a:latin typeface="Calibri"/>
              </a:rPr>
              <a:t>Huidige situatie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nl-NL" sz="2800" b="1" i="0" u="none" strike="noStrike" kern="1200" cap="none" spc="0" baseline="0">
                <a:solidFill>
                  <a:srgbClr val="C00000"/>
                </a:solidFill>
                <a:effectLst>
                  <a:outerShdw dist="22998" dir="7020175">
                    <a:srgbClr val="000000"/>
                  </a:outerShdw>
                </a:effectLst>
                <a:uFillTx/>
                <a:latin typeface="Calibri"/>
              </a:rPr>
              <a:t>Stelselstandaarden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 cstate="print"/>
          <a:srcRect r="59091"/>
          <a:stretch>
            <a:fillRect/>
          </a:stretch>
        </p:blipFill>
        <p:spPr bwMode="auto">
          <a:xfrm>
            <a:off x="539552" y="836712"/>
            <a:ext cx="324036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Grp="1"/>
          </p:cNvPicPr>
          <p:nvPr>
            <p:ph idx="1"/>
          </p:nvPr>
        </p:nvPicPr>
        <p:blipFill>
          <a:blip r:embed="rId2" cstate="print"/>
          <a:srcRect l="77125"/>
          <a:stretch>
            <a:fillRect/>
          </a:stretch>
        </p:blipFill>
        <p:spPr bwMode="auto">
          <a:xfrm>
            <a:off x="3851920" y="1772816"/>
            <a:ext cx="1882552" cy="4513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79512" y="0"/>
            <a:ext cx="8532440" cy="95410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E2257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Nieuwe “Utrecht” situatie, </a:t>
            </a:r>
            <a:br>
              <a:rPr lang="nl-NL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E2257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nl-NL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E2257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StUF</a:t>
            </a:r>
            <a:r>
              <a:rPr lang="nl-NL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E2257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/</a:t>
            </a:r>
            <a:r>
              <a:rPr lang="nl-NL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E2257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Suwi</a:t>
            </a:r>
            <a:r>
              <a:rPr lang="nl-NL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E2257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/NEN3610</a:t>
            </a:r>
            <a:endParaRPr lang="nl-NL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9E2257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5580112" y="4869160"/>
            <a:ext cx="432048" cy="50405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800" dirty="0" smtClean="0"/>
              <a:t>NEN</a:t>
            </a:r>
            <a:r>
              <a:rPr lang="nl-NL" dirty="0" smtClean="0"/>
              <a:t> </a:t>
            </a:r>
            <a:r>
              <a:rPr lang="nl-NL" sz="1200" dirty="0" smtClean="0"/>
              <a:t>3610</a:t>
            </a:r>
            <a:endParaRPr lang="nl-NL" sz="1200" dirty="0"/>
          </a:p>
        </p:txBody>
      </p:sp>
      <p:sp>
        <p:nvSpPr>
          <p:cNvPr id="9" name="Rechthoek 8"/>
          <p:cNvSpPr/>
          <p:nvPr/>
        </p:nvSpPr>
        <p:spPr>
          <a:xfrm>
            <a:off x="4427984" y="1988840"/>
            <a:ext cx="576064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SUWIML</a:t>
            </a:r>
            <a:endParaRPr lang="nl-NL" sz="1600" dirty="0"/>
          </a:p>
        </p:txBody>
      </p:sp>
      <p:sp>
        <p:nvSpPr>
          <p:cNvPr id="10" name="Rechthoek 9"/>
          <p:cNvSpPr/>
          <p:nvPr/>
        </p:nvSpPr>
        <p:spPr>
          <a:xfrm>
            <a:off x="3995936" y="1988840"/>
            <a:ext cx="432048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err="1" smtClean="0"/>
              <a:t>StUF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5364088" y="1988840"/>
            <a:ext cx="648072" cy="273630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6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NEN 3610</a:t>
            </a:r>
            <a:endParaRPr lang="nl-NL" sz="1600" dirty="0"/>
          </a:p>
        </p:txBody>
      </p:sp>
      <p:sp>
        <p:nvSpPr>
          <p:cNvPr id="13" name="Vrije vorm 12"/>
          <p:cNvSpPr/>
          <p:nvPr/>
        </p:nvSpPr>
        <p:spPr>
          <a:xfrm rot="285469">
            <a:off x="3836900" y="3497392"/>
            <a:ext cx="2337473" cy="1471242"/>
          </a:xfrm>
          <a:custGeom>
            <a:avLst/>
            <a:gdLst>
              <a:gd name="connsiteX0" fmla="*/ 201560 w 2251586"/>
              <a:gd name="connsiteY0" fmla="*/ 1843549 h 2026957"/>
              <a:gd name="connsiteX1" fmla="*/ 127818 w 2251586"/>
              <a:gd name="connsiteY1" fmla="*/ 1828800 h 2026957"/>
              <a:gd name="connsiteX2" fmla="*/ 39328 w 2251586"/>
              <a:gd name="connsiteY2" fmla="*/ 1799304 h 2026957"/>
              <a:gd name="connsiteX3" fmla="*/ 39328 w 2251586"/>
              <a:gd name="connsiteY3" fmla="*/ 1710813 h 2026957"/>
              <a:gd name="connsiteX4" fmla="*/ 24580 w 2251586"/>
              <a:gd name="connsiteY4" fmla="*/ 1179871 h 2026957"/>
              <a:gd name="connsiteX5" fmla="*/ 54077 w 2251586"/>
              <a:gd name="connsiteY5" fmla="*/ 811162 h 2026957"/>
              <a:gd name="connsiteX6" fmla="*/ 83573 w 2251586"/>
              <a:gd name="connsiteY6" fmla="*/ 766917 h 2026957"/>
              <a:gd name="connsiteX7" fmla="*/ 98322 w 2251586"/>
              <a:gd name="connsiteY7" fmla="*/ 722671 h 2026957"/>
              <a:gd name="connsiteX8" fmla="*/ 157315 w 2251586"/>
              <a:gd name="connsiteY8" fmla="*/ 619433 h 2026957"/>
              <a:gd name="connsiteX9" fmla="*/ 245806 w 2251586"/>
              <a:gd name="connsiteY9" fmla="*/ 560439 h 2026957"/>
              <a:gd name="connsiteX10" fmla="*/ 260554 w 2251586"/>
              <a:gd name="connsiteY10" fmla="*/ 516194 h 2026957"/>
              <a:gd name="connsiteX11" fmla="*/ 304799 w 2251586"/>
              <a:gd name="connsiteY11" fmla="*/ 383458 h 2026957"/>
              <a:gd name="connsiteX12" fmla="*/ 349044 w 2251586"/>
              <a:gd name="connsiteY12" fmla="*/ 368710 h 2026957"/>
              <a:gd name="connsiteX13" fmla="*/ 496528 w 2251586"/>
              <a:gd name="connsiteY13" fmla="*/ 353962 h 2026957"/>
              <a:gd name="connsiteX14" fmla="*/ 511277 w 2251586"/>
              <a:gd name="connsiteY14" fmla="*/ 309717 h 2026957"/>
              <a:gd name="connsiteX15" fmla="*/ 526025 w 2251586"/>
              <a:gd name="connsiteY15" fmla="*/ 235975 h 2026957"/>
              <a:gd name="connsiteX16" fmla="*/ 555522 w 2251586"/>
              <a:gd name="connsiteY16" fmla="*/ 191729 h 2026957"/>
              <a:gd name="connsiteX17" fmla="*/ 570270 w 2251586"/>
              <a:gd name="connsiteY17" fmla="*/ 147484 h 2026957"/>
              <a:gd name="connsiteX18" fmla="*/ 614515 w 2251586"/>
              <a:gd name="connsiteY18" fmla="*/ 132736 h 2026957"/>
              <a:gd name="connsiteX19" fmla="*/ 703006 w 2251586"/>
              <a:gd name="connsiteY19" fmla="*/ 117988 h 2026957"/>
              <a:gd name="connsiteX20" fmla="*/ 761999 w 2251586"/>
              <a:gd name="connsiteY20" fmla="*/ 88491 h 2026957"/>
              <a:gd name="connsiteX21" fmla="*/ 909483 w 2251586"/>
              <a:gd name="connsiteY21" fmla="*/ 44246 h 2026957"/>
              <a:gd name="connsiteX22" fmla="*/ 924231 w 2251586"/>
              <a:gd name="connsiteY22" fmla="*/ 0 h 2026957"/>
              <a:gd name="connsiteX23" fmla="*/ 938980 w 2251586"/>
              <a:gd name="connsiteY23" fmla="*/ 44246 h 2026957"/>
              <a:gd name="connsiteX24" fmla="*/ 953728 w 2251586"/>
              <a:gd name="connsiteY24" fmla="*/ 117988 h 2026957"/>
              <a:gd name="connsiteX25" fmla="*/ 997973 w 2251586"/>
              <a:gd name="connsiteY25" fmla="*/ 147484 h 2026957"/>
              <a:gd name="connsiteX26" fmla="*/ 968477 w 2251586"/>
              <a:gd name="connsiteY26" fmla="*/ 221226 h 2026957"/>
              <a:gd name="connsiteX27" fmla="*/ 924231 w 2251586"/>
              <a:gd name="connsiteY27" fmla="*/ 280220 h 2026957"/>
              <a:gd name="connsiteX28" fmla="*/ 983225 w 2251586"/>
              <a:gd name="connsiteY28" fmla="*/ 339213 h 2026957"/>
              <a:gd name="connsiteX29" fmla="*/ 1145457 w 2251586"/>
              <a:gd name="connsiteY29" fmla="*/ 353962 h 2026957"/>
              <a:gd name="connsiteX30" fmla="*/ 1160206 w 2251586"/>
              <a:gd name="connsiteY30" fmla="*/ 589936 h 2026957"/>
              <a:gd name="connsiteX31" fmla="*/ 1248696 w 2251586"/>
              <a:gd name="connsiteY31" fmla="*/ 575188 h 2026957"/>
              <a:gd name="connsiteX32" fmla="*/ 1219199 w 2251586"/>
              <a:gd name="connsiteY32" fmla="*/ 737420 h 2026957"/>
              <a:gd name="connsiteX33" fmla="*/ 1233947 w 2251586"/>
              <a:gd name="connsiteY33" fmla="*/ 781665 h 2026957"/>
              <a:gd name="connsiteX34" fmla="*/ 1278193 w 2251586"/>
              <a:gd name="connsiteY34" fmla="*/ 796413 h 2026957"/>
              <a:gd name="connsiteX35" fmla="*/ 1587909 w 2251586"/>
              <a:gd name="connsiteY35" fmla="*/ 781665 h 2026957"/>
              <a:gd name="connsiteX36" fmla="*/ 1602657 w 2251586"/>
              <a:gd name="connsiteY36" fmla="*/ 589936 h 2026957"/>
              <a:gd name="connsiteX37" fmla="*/ 1646902 w 2251586"/>
              <a:gd name="connsiteY37" fmla="*/ 501446 h 2026957"/>
              <a:gd name="connsiteX38" fmla="*/ 1661651 w 2251586"/>
              <a:gd name="connsiteY38" fmla="*/ 457200 h 2026957"/>
              <a:gd name="connsiteX39" fmla="*/ 1691147 w 2251586"/>
              <a:gd name="connsiteY39" fmla="*/ 545691 h 2026957"/>
              <a:gd name="connsiteX40" fmla="*/ 1705896 w 2251586"/>
              <a:gd name="connsiteY40" fmla="*/ 604684 h 2026957"/>
              <a:gd name="connsiteX41" fmla="*/ 1750141 w 2251586"/>
              <a:gd name="connsiteY41" fmla="*/ 634181 h 2026957"/>
              <a:gd name="connsiteX42" fmla="*/ 1956618 w 2251586"/>
              <a:gd name="connsiteY42" fmla="*/ 619433 h 2026957"/>
              <a:gd name="connsiteX43" fmla="*/ 2000864 w 2251586"/>
              <a:gd name="connsiteY43" fmla="*/ 737420 h 2026957"/>
              <a:gd name="connsiteX44" fmla="*/ 2089354 w 2251586"/>
              <a:gd name="connsiteY44" fmla="*/ 752168 h 2026957"/>
              <a:gd name="connsiteX45" fmla="*/ 2104102 w 2251586"/>
              <a:gd name="connsiteY45" fmla="*/ 796413 h 2026957"/>
              <a:gd name="connsiteX46" fmla="*/ 2148347 w 2251586"/>
              <a:gd name="connsiteY46" fmla="*/ 1047136 h 2026957"/>
              <a:gd name="connsiteX47" fmla="*/ 2236838 w 2251586"/>
              <a:gd name="connsiteY47" fmla="*/ 1091381 h 2026957"/>
              <a:gd name="connsiteX48" fmla="*/ 2251586 w 2251586"/>
              <a:gd name="connsiteY48" fmla="*/ 1135626 h 2026957"/>
              <a:gd name="connsiteX49" fmla="*/ 2207341 w 2251586"/>
              <a:gd name="connsiteY49" fmla="*/ 1238865 h 2026957"/>
              <a:gd name="connsiteX50" fmla="*/ 2163096 w 2251586"/>
              <a:gd name="connsiteY50" fmla="*/ 1253613 h 2026957"/>
              <a:gd name="connsiteX51" fmla="*/ 2118851 w 2251586"/>
              <a:gd name="connsiteY51" fmla="*/ 1283110 h 2026957"/>
              <a:gd name="connsiteX52" fmla="*/ 2074606 w 2251586"/>
              <a:gd name="connsiteY52" fmla="*/ 1297858 h 2026957"/>
              <a:gd name="connsiteX53" fmla="*/ 1986115 w 2251586"/>
              <a:gd name="connsiteY53" fmla="*/ 1386349 h 2026957"/>
              <a:gd name="connsiteX54" fmla="*/ 1956618 w 2251586"/>
              <a:gd name="connsiteY54" fmla="*/ 1474839 h 2026957"/>
              <a:gd name="connsiteX55" fmla="*/ 1912373 w 2251586"/>
              <a:gd name="connsiteY55" fmla="*/ 1563329 h 2026957"/>
              <a:gd name="connsiteX56" fmla="*/ 1823883 w 2251586"/>
              <a:gd name="connsiteY56" fmla="*/ 1607575 h 2026957"/>
              <a:gd name="connsiteX57" fmla="*/ 1794386 w 2251586"/>
              <a:gd name="connsiteY57" fmla="*/ 1651820 h 2026957"/>
              <a:gd name="connsiteX58" fmla="*/ 1779638 w 2251586"/>
              <a:gd name="connsiteY58" fmla="*/ 1696065 h 2026957"/>
              <a:gd name="connsiteX59" fmla="*/ 1691147 w 2251586"/>
              <a:gd name="connsiteY59" fmla="*/ 1755058 h 2026957"/>
              <a:gd name="connsiteX60" fmla="*/ 1646902 w 2251586"/>
              <a:gd name="connsiteY60" fmla="*/ 1784555 h 2026957"/>
              <a:gd name="connsiteX61" fmla="*/ 1514167 w 2251586"/>
              <a:gd name="connsiteY61" fmla="*/ 1814052 h 2026957"/>
              <a:gd name="connsiteX62" fmla="*/ 1278193 w 2251586"/>
              <a:gd name="connsiteY62" fmla="*/ 1858297 h 2026957"/>
              <a:gd name="connsiteX63" fmla="*/ 1130709 w 2251586"/>
              <a:gd name="connsiteY63" fmla="*/ 1873046 h 2026957"/>
              <a:gd name="connsiteX64" fmla="*/ 953728 w 2251586"/>
              <a:gd name="connsiteY64" fmla="*/ 1887794 h 2026957"/>
              <a:gd name="connsiteX65" fmla="*/ 304799 w 2251586"/>
              <a:gd name="connsiteY65" fmla="*/ 1902542 h 2026957"/>
              <a:gd name="connsiteX66" fmla="*/ 260554 w 2251586"/>
              <a:gd name="connsiteY66" fmla="*/ 1873046 h 2026957"/>
              <a:gd name="connsiteX67" fmla="*/ 172064 w 2251586"/>
              <a:gd name="connsiteY67" fmla="*/ 1843549 h 2026957"/>
              <a:gd name="connsiteX68" fmla="*/ 142567 w 2251586"/>
              <a:gd name="connsiteY68" fmla="*/ 1799304 h 202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251586" h="2026957">
                <a:moveTo>
                  <a:pt x="201560" y="1843549"/>
                </a:moveTo>
                <a:cubicBezTo>
                  <a:pt x="176979" y="1838633"/>
                  <a:pt x="152002" y="1835396"/>
                  <a:pt x="127818" y="1828800"/>
                </a:cubicBezTo>
                <a:cubicBezTo>
                  <a:pt x="97821" y="1820619"/>
                  <a:pt x="39328" y="1799304"/>
                  <a:pt x="39328" y="1799304"/>
                </a:cubicBezTo>
                <a:cubicBezTo>
                  <a:pt x="0" y="1681313"/>
                  <a:pt x="39328" y="1828802"/>
                  <a:pt x="39328" y="1710813"/>
                </a:cubicBezTo>
                <a:cubicBezTo>
                  <a:pt x="39328" y="1533764"/>
                  <a:pt x="29496" y="1356852"/>
                  <a:pt x="24580" y="1179871"/>
                </a:cubicBezTo>
                <a:cubicBezTo>
                  <a:pt x="24807" y="1176239"/>
                  <a:pt x="40395" y="865889"/>
                  <a:pt x="54077" y="811162"/>
                </a:cubicBezTo>
                <a:cubicBezTo>
                  <a:pt x="58376" y="793966"/>
                  <a:pt x="75646" y="782771"/>
                  <a:pt x="83573" y="766917"/>
                </a:cubicBezTo>
                <a:cubicBezTo>
                  <a:pt x="90526" y="753012"/>
                  <a:pt x="92198" y="736960"/>
                  <a:pt x="98322" y="722671"/>
                </a:cubicBezTo>
                <a:cubicBezTo>
                  <a:pt x="105030" y="707019"/>
                  <a:pt x="140386" y="634246"/>
                  <a:pt x="157315" y="619433"/>
                </a:cubicBezTo>
                <a:cubicBezTo>
                  <a:pt x="183995" y="596088"/>
                  <a:pt x="245806" y="560439"/>
                  <a:pt x="245806" y="560439"/>
                </a:cubicBezTo>
                <a:cubicBezTo>
                  <a:pt x="250722" y="545691"/>
                  <a:pt x="257182" y="531370"/>
                  <a:pt x="260554" y="516194"/>
                </a:cubicBezTo>
                <a:cubicBezTo>
                  <a:pt x="270668" y="470681"/>
                  <a:pt x="263189" y="416746"/>
                  <a:pt x="304799" y="383458"/>
                </a:cubicBezTo>
                <a:cubicBezTo>
                  <a:pt x="316938" y="373746"/>
                  <a:pt x="333679" y="371074"/>
                  <a:pt x="349044" y="368710"/>
                </a:cubicBezTo>
                <a:cubicBezTo>
                  <a:pt x="397876" y="361198"/>
                  <a:pt x="447367" y="358878"/>
                  <a:pt x="496528" y="353962"/>
                </a:cubicBezTo>
                <a:cubicBezTo>
                  <a:pt x="501444" y="339214"/>
                  <a:pt x="507506" y="324799"/>
                  <a:pt x="511277" y="309717"/>
                </a:cubicBezTo>
                <a:cubicBezTo>
                  <a:pt x="517357" y="285398"/>
                  <a:pt x="517223" y="259446"/>
                  <a:pt x="526025" y="235975"/>
                </a:cubicBezTo>
                <a:cubicBezTo>
                  <a:pt x="532249" y="219378"/>
                  <a:pt x="545690" y="206478"/>
                  <a:pt x="555522" y="191729"/>
                </a:cubicBezTo>
                <a:cubicBezTo>
                  <a:pt x="560438" y="176981"/>
                  <a:pt x="559277" y="158477"/>
                  <a:pt x="570270" y="147484"/>
                </a:cubicBezTo>
                <a:cubicBezTo>
                  <a:pt x="581263" y="136491"/>
                  <a:pt x="599339" y="136108"/>
                  <a:pt x="614515" y="132736"/>
                </a:cubicBezTo>
                <a:cubicBezTo>
                  <a:pt x="643707" y="126249"/>
                  <a:pt x="673509" y="122904"/>
                  <a:pt x="703006" y="117988"/>
                </a:cubicBezTo>
                <a:cubicBezTo>
                  <a:pt x="722670" y="108156"/>
                  <a:pt x="741586" y="96656"/>
                  <a:pt x="761999" y="88491"/>
                </a:cubicBezTo>
                <a:cubicBezTo>
                  <a:pt x="821846" y="64552"/>
                  <a:pt x="851534" y="58733"/>
                  <a:pt x="909483" y="44246"/>
                </a:cubicBezTo>
                <a:cubicBezTo>
                  <a:pt x="914399" y="29497"/>
                  <a:pt x="908685" y="0"/>
                  <a:pt x="924231" y="0"/>
                </a:cubicBezTo>
                <a:cubicBezTo>
                  <a:pt x="939777" y="0"/>
                  <a:pt x="935209" y="29164"/>
                  <a:pt x="938980" y="44246"/>
                </a:cubicBezTo>
                <a:cubicBezTo>
                  <a:pt x="945060" y="68565"/>
                  <a:pt x="941291" y="96223"/>
                  <a:pt x="953728" y="117988"/>
                </a:cubicBezTo>
                <a:cubicBezTo>
                  <a:pt x="962522" y="133378"/>
                  <a:pt x="983225" y="137652"/>
                  <a:pt x="997973" y="147484"/>
                </a:cubicBezTo>
                <a:cubicBezTo>
                  <a:pt x="988141" y="172065"/>
                  <a:pt x="981334" y="198083"/>
                  <a:pt x="968477" y="221226"/>
                </a:cubicBezTo>
                <a:cubicBezTo>
                  <a:pt x="956539" y="242714"/>
                  <a:pt x="930984" y="256585"/>
                  <a:pt x="924231" y="280220"/>
                </a:cubicBezTo>
                <a:cubicBezTo>
                  <a:pt x="911892" y="323405"/>
                  <a:pt x="956235" y="335357"/>
                  <a:pt x="983225" y="339213"/>
                </a:cubicBezTo>
                <a:cubicBezTo>
                  <a:pt x="1036980" y="346892"/>
                  <a:pt x="1091380" y="349046"/>
                  <a:pt x="1145457" y="353962"/>
                </a:cubicBezTo>
                <a:cubicBezTo>
                  <a:pt x="1150373" y="432620"/>
                  <a:pt x="1126878" y="518518"/>
                  <a:pt x="1160206" y="589936"/>
                </a:cubicBezTo>
                <a:cubicBezTo>
                  <a:pt x="1172852" y="617034"/>
                  <a:pt x="1231315" y="550854"/>
                  <a:pt x="1248696" y="575188"/>
                </a:cubicBezTo>
                <a:cubicBezTo>
                  <a:pt x="1267646" y="601718"/>
                  <a:pt x="1232507" y="697497"/>
                  <a:pt x="1219199" y="737420"/>
                </a:cubicBezTo>
                <a:cubicBezTo>
                  <a:pt x="1224115" y="752168"/>
                  <a:pt x="1222954" y="770672"/>
                  <a:pt x="1233947" y="781665"/>
                </a:cubicBezTo>
                <a:cubicBezTo>
                  <a:pt x="1244940" y="792658"/>
                  <a:pt x="1262647" y="796413"/>
                  <a:pt x="1278193" y="796413"/>
                </a:cubicBezTo>
                <a:cubicBezTo>
                  <a:pt x="1381549" y="796413"/>
                  <a:pt x="1484670" y="786581"/>
                  <a:pt x="1587909" y="781665"/>
                </a:cubicBezTo>
                <a:cubicBezTo>
                  <a:pt x="1592825" y="717755"/>
                  <a:pt x="1594706" y="653539"/>
                  <a:pt x="1602657" y="589936"/>
                </a:cubicBezTo>
                <a:cubicBezTo>
                  <a:pt x="1608835" y="540512"/>
                  <a:pt x="1624946" y="545358"/>
                  <a:pt x="1646902" y="501446"/>
                </a:cubicBezTo>
                <a:cubicBezTo>
                  <a:pt x="1653855" y="487541"/>
                  <a:pt x="1656735" y="471949"/>
                  <a:pt x="1661651" y="457200"/>
                </a:cubicBezTo>
                <a:cubicBezTo>
                  <a:pt x="1671483" y="486697"/>
                  <a:pt x="1683606" y="515527"/>
                  <a:pt x="1691147" y="545691"/>
                </a:cubicBezTo>
                <a:cubicBezTo>
                  <a:pt x="1696063" y="565355"/>
                  <a:pt x="1694652" y="587819"/>
                  <a:pt x="1705896" y="604684"/>
                </a:cubicBezTo>
                <a:cubicBezTo>
                  <a:pt x="1715728" y="619432"/>
                  <a:pt x="1735393" y="624349"/>
                  <a:pt x="1750141" y="634181"/>
                </a:cubicBezTo>
                <a:cubicBezTo>
                  <a:pt x="1818967" y="629265"/>
                  <a:pt x="1888150" y="610874"/>
                  <a:pt x="1956618" y="619433"/>
                </a:cubicBezTo>
                <a:cubicBezTo>
                  <a:pt x="1991429" y="623784"/>
                  <a:pt x="1994788" y="732212"/>
                  <a:pt x="2000864" y="737420"/>
                </a:cubicBezTo>
                <a:cubicBezTo>
                  <a:pt x="2023569" y="756881"/>
                  <a:pt x="2059857" y="747252"/>
                  <a:pt x="2089354" y="752168"/>
                </a:cubicBezTo>
                <a:cubicBezTo>
                  <a:pt x="2094270" y="766916"/>
                  <a:pt x="2102286" y="780973"/>
                  <a:pt x="2104102" y="796413"/>
                </a:cubicBezTo>
                <a:cubicBezTo>
                  <a:pt x="2114266" y="882804"/>
                  <a:pt x="2082079" y="980868"/>
                  <a:pt x="2148347" y="1047136"/>
                </a:cubicBezTo>
                <a:cubicBezTo>
                  <a:pt x="2176937" y="1075726"/>
                  <a:pt x="2200852" y="1079386"/>
                  <a:pt x="2236838" y="1091381"/>
                </a:cubicBezTo>
                <a:cubicBezTo>
                  <a:pt x="2241754" y="1106129"/>
                  <a:pt x="2251586" y="1120080"/>
                  <a:pt x="2251586" y="1135626"/>
                </a:cubicBezTo>
                <a:cubicBezTo>
                  <a:pt x="2251586" y="1163967"/>
                  <a:pt x="2231426" y="1219597"/>
                  <a:pt x="2207341" y="1238865"/>
                </a:cubicBezTo>
                <a:cubicBezTo>
                  <a:pt x="2195202" y="1248576"/>
                  <a:pt x="2177844" y="1248697"/>
                  <a:pt x="2163096" y="1253613"/>
                </a:cubicBezTo>
                <a:cubicBezTo>
                  <a:pt x="2148348" y="1263445"/>
                  <a:pt x="2134705" y="1275183"/>
                  <a:pt x="2118851" y="1283110"/>
                </a:cubicBezTo>
                <a:cubicBezTo>
                  <a:pt x="2104946" y="1290062"/>
                  <a:pt x="2086877" y="1288314"/>
                  <a:pt x="2074606" y="1297858"/>
                </a:cubicBezTo>
                <a:cubicBezTo>
                  <a:pt x="2041678" y="1323469"/>
                  <a:pt x="1986115" y="1386349"/>
                  <a:pt x="1986115" y="1386349"/>
                </a:cubicBezTo>
                <a:lnTo>
                  <a:pt x="1956618" y="1474839"/>
                </a:lnTo>
                <a:cubicBezTo>
                  <a:pt x="1944622" y="1510826"/>
                  <a:pt x="1940964" y="1534738"/>
                  <a:pt x="1912373" y="1563329"/>
                </a:cubicBezTo>
                <a:cubicBezTo>
                  <a:pt x="1883783" y="1591919"/>
                  <a:pt x="1859868" y="1595579"/>
                  <a:pt x="1823883" y="1607575"/>
                </a:cubicBezTo>
                <a:cubicBezTo>
                  <a:pt x="1814051" y="1622323"/>
                  <a:pt x="1802313" y="1635966"/>
                  <a:pt x="1794386" y="1651820"/>
                </a:cubicBezTo>
                <a:cubicBezTo>
                  <a:pt x="1787434" y="1665725"/>
                  <a:pt x="1790631" y="1685072"/>
                  <a:pt x="1779638" y="1696065"/>
                </a:cubicBezTo>
                <a:cubicBezTo>
                  <a:pt x="1754570" y="1721132"/>
                  <a:pt x="1720644" y="1735394"/>
                  <a:pt x="1691147" y="1755058"/>
                </a:cubicBezTo>
                <a:cubicBezTo>
                  <a:pt x="1676399" y="1764890"/>
                  <a:pt x="1663718" y="1778950"/>
                  <a:pt x="1646902" y="1784555"/>
                </a:cubicBezTo>
                <a:cubicBezTo>
                  <a:pt x="1574288" y="1808761"/>
                  <a:pt x="1617992" y="1796748"/>
                  <a:pt x="1514167" y="1814052"/>
                </a:cubicBezTo>
                <a:cubicBezTo>
                  <a:pt x="1415587" y="1879773"/>
                  <a:pt x="1491220" y="1839773"/>
                  <a:pt x="1278193" y="1858297"/>
                </a:cubicBezTo>
                <a:cubicBezTo>
                  <a:pt x="1228972" y="1862577"/>
                  <a:pt x="1179913" y="1868573"/>
                  <a:pt x="1130709" y="1873046"/>
                </a:cubicBezTo>
                <a:lnTo>
                  <a:pt x="953728" y="1887794"/>
                </a:lnTo>
                <a:cubicBezTo>
                  <a:pt x="744985" y="2026957"/>
                  <a:pt x="890114" y="1942450"/>
                  <a:pt x="304799" y="1902542"/>
                </a:cubicBezTo>
                <a:cubicBezTo>
                  <a:pt x="287115" y="1901336"/>
                  <a:pt x="276751" y="1880245"/>
                  <a:pt x="260554" y="1873046"/>
                </a:cubicBezTo>
                <a:cubicBezTo>
                  <a:pt x="232142" y="1860418"/>
                  <a:pt x="172064" y="1843549"/>
                  <a:pt x="172064" y="1843549"/>
                </a:cubicBezTo>
                <a:lnTo>
                  <a:pt x="142567" y="1799304"/>
                </a:lnTo>
              </a:path>
            </a:pathLst>
          </a:custGeom>
          <a:solidFill>
            <a:srgbClr val="4D943C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4" name="Tekstvak 13"/>
          <p:cNvSpPr txBox="1"/>
          <p:nvPr/>
        </p:nvSpPr>
        <p:spPr>
          <a:xfrm>
            <a:off x="4355976" y="4149080"/>
            <a:ext cx="109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“Utrecht”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Projectdoel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Het doel van het project is:</a:t>
            </a:r>
            <a:endParaRPr lang="nl-NL" dirty="0" smtClean="0"/>
          </a:p>
          <a:p>
            <a:r>
              <a:rPr lang="nl-NL" dirty="0" smtClean="0"/>
              <a:t>Te komen tot een door de basisregistraties gedragen, gemeenschappelijke technische berichten standaard, in aanvulling op digikoppeling, bestaand uit voor registratiehouders en afnemers nuttige geharmoniseerde </a:t>
            </a:r>
            <a:r>
              <a:rPr lang="nl-NL" dirty="0" err="1" smtClean="0"/>
              <a:t>Suwi</a:t>
            </a:r>
            <a:r>
              <a:rPr lang="nl-NL" dirty="0" smtClean="0"/>
              <a:t>, </a:t>
            </a:r>
            <a:r>
              <a:rPr lang="nl-NL" dirty="0" err="1" smtClean="0"/>
              <a:t>Geo</a:t>
            </a:r>
            <a:r>
              <a:rPr lang="nl-NL" dirty="0" smtClean="0"/>
              <a:t> en </a:t>
            </a:r>
            <a:r>
              <a:rPr lang="nl-NL" dirty="0" err="1" smtClean="0"/>
              <a:t>StUF</a:t>
            </a:r>
            <a:r>
              <a:rPr lang="nl-NL" dirty="0" smtClean="0"/>
              <a:t> elementen en deze elementen duurzaam in samenhang te beheren.. </a:t>
            </a:r>
          </a:p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Seminar: Open document lifecycle</a:t>
            </a:r>
            <a:endParaRPr lang="nl-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>
                <a:latin typeface="Verdana" charset="0"/>
                <a:ea typeface="ＭＳ Ｐゴシック" charset="0"/>
              </a:rPr>
              <a:t>Doel Stelselstandaard (uit PID)	</a:t>
            </a:r>
          </a:p>
        </p:txBody>
      </p:sp>
      <p:sp>
        <p:nvSpPr>
          <p:cNvPr id="16386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sz="1800" dirty="0">
                <a:latin typeface="Verdana" charset="0"/>
                <a:ea typeface="ＭＳ Ｐゴシック" charset="0"/>
              </a:rPr>
              <a:t>Beheerders van basisregistraties hebben behoefte aan technische standaard voor berichten die zij voor </a:t>
            </a:r>
            <a:r>
              <a:rPr lang="nl-NL" sz="1800" b="1" dirty="0">
                <a:latin typeface="Verdana" charset="0"/>
                <a:ea typeface="ＭＳ Ｐゴシック" charset="0"/>
              </a:rPr>
              <a:t>alle </a:t>
            </a:r>
            <a:r>
              <a:rPr lang="nl-NL" sz="1800" dirty="0">
                <a:latin typeface="Verdana" charset="0"/>
                <a:ea typeface="ＭＳ Ｐゴシック" charset="0"/>
              </a:rPr>
              <a:t>afnemers </a:t>
            </a:r>
            <a:r>
              <a:rPr lang="nl-NL" sz="1800" b="1" dirty="0">
                <a:latin typeface="Verdana" charset="0"/>
                <a:ea typeface="ＭＳ Ｐゴシック" charset="0"/>
              </a:rPr>
              <a:t>kunnen </a:t>
            </a:r>
            <a:r>
              <a:rPr lang="nl-NL" sz="1800" dirty="0">
                <a:latin typeface="Verdana" charset="0"/>
                <a:ea typeface="ＭＳ Ｐゴシック" charset="0"/>
              </a:rPr>
              <a:t>toepassen.</a:t>
            </a:r>
          </a:p>
          <a:p>
            <a:pPr eaLnBrk="1" hangingPunct="1"/>
            <a:endParaRPr lang="nl-NL" sz="1800" dirty="0">
              <a:latin typeface="Verdana" charset="0"/>
              <a:ea typeface="ＭＳ Ｐゴシック" charset="0"/>
            </a:endParaRPr>
          </a:p>
          <a:p>
            <a:pPr eaLnBrk="1" hangingPunct="1"/>
            <a:r>
              <a:rPr lang="nl-NL" sz="1800" dirty="0">
                <a:latin typeface="Verdana" charset="0"/>
                <a:ea typeface="ＭＳ Ｐゴシック" charset="0"/>
              </a:rPr>
              <a:t>Uitgangspunt is dat NEN3610, </a:t>
            </a:r>
            <a:r>
              <a:rPr lang="nl-NL" sz="1800" dirty="0" err="1" smtClean="0">
                <a:latin typeface="Verdana" charset="0"/>
                <a:ea typeface="ＭＳ Ｐゴシック" charset="0"/>
              </a:rPr>
              <a:t>StUF</a:t>
            </a:r>
            <a:r>
              <a:rPr lang="nl-NL" sz="1800" dirty="0" smtClean="0">
                <a:latin typeface="Verdana" charset="0"/>
                <a:ea typeface="ＭＳ Ｐゴシック" charset="0"/>
              </a:rPr>
              <a:t>, </a:t>
            </a:r>
            <a:r>
              <a:rPr lang="nl-NL" sz="1800" dirty="0" err="1">
                <a:latin typeface="Verdana" charset="0"/>
                <a:ea typeface="ＭＳ Ｐゴシック" charset="0"/>
              </a:rPr>
              <a:t>Suwi</a:t>
            </a:r>
            <a:r>
              <a:rPr lang="nl-NL" sz="1800" dirty="0">
                <a:latin typeface="Verdana" charset="0"/>
                <a:ea typeface="ＭＳ Ｐゴシック" charset="0"/>
              </a:rPr>
              <a:t>-</a:t>
            </a:r>
            <a:r>
              <a:rPr lang="nl-NL" sz="1800" dirty="0" smtClean="0">
                <a:latin typeface="Verdana" charset="0"/>
                <a:ea typeface="ＭＳ Ｐゴシック" charset="0"/>
              </a:rPr>
              <a:t>ML en Digikoppeling </a:t>
            </a:r>
            <a:r>
              <a:rPr lang="nl-NL" sz="1800" dirty="0">
                <a:latin typeface="Verdana" charset="0"/>
                <a:ea typeface="ＭＳ Ｐゴシック" charset="0"/>
              </a:rPr>
              <a:t>onderdelen voor standaard "doneren", zodat standaard aansluit op de </a:t>
            </a:r>
            <a:r>
              <a:rPr lang="nl-NL" sz="1800" dirty="0" smtClean="0">
                <a:latin typeface="Verdana" charset="0"/>
                <a:ea typeface="ＭＳ Ｐゴシック" charset="0"/>
              </a:rPr>
              <a:t>vier </a:t>
            </a:r>
            <a:r>
              <a:rPr lang="nl-NL" sz="1800" dirty="0">
                <a:latin typeface="Verdana" charset="0"/>
                <a:ea typeface="ＭＳ Ｐゴシック" charset="0"/>
              </a:rPr>
              <a:t>standaarden.</a:t>
            </a:r>
          </a:p>
          <a:p>
            <a:pPr eaLnBrk="1" hangingPunct="1"/>
            <a:endParaRPr lang="nl-NL" sz="1800" dirty="0">
              <a:latin typeface="Verdana" charset="0"/>
              <a:ea typeface="ＭＳ Ｐゴシック" charset="0"/>
            </a:endParaRPr>
          </a:p>
          <a:p>
            <a:r>
              <a:rPr lang="nl-NL" sz="1800" dirty="0">
                <a:latin typeface="Verdana" charset="0"/>
                <a:ea typeface="ＭＳ Ｐゴシック" charset="0"/>
              </a:rPr>
              <a:t>Het is uitdrukkelijk de bedoeling de vertaalbaarheid van de technische standaard in deze sectorale standaards te verzekeren. Dat vergt een "</a:t>
            </a:r>
            <a:r>
              <a:rPr lang="nl-NL" sz="1800" dirty="0" err="1">
                <a:latin typeface="Verdana" charset="0"/>
                <a:ea typeface="ＭＳ Ｐゴシック" charset="0"/>
              </a:rPr>
              <a:t>kernset</a:t>
            </a:r>
            <a:r>
              <a:rPr lang="nl-NL" sz="1800" dirty="0">
                <a:latin typeface="Verdana" charset="0"/>
                <a:ea typeface="ＭＳ Ｐゴシック" charset="0"/>
              </a:rPr>
              <a:t>" aan afspraken, waaraan zowel de technische standaard als de drie sectorale </a:t>
            </a:r>
            <a:r>
              <a:rPr lang="nl-NL" sz="1800" dirty="0" smtClean="0">
                <a:latin typeface="Verdana" charset="0"/>
                <a:ea typeface="ＭＳ Ｐゴシック" charset="0"/>
              </a:rPr>
              <a:t>standaarden en </a:t>
            </a:r>
            <a:r>
              <a:rPr lang="nl-NL" sz="1800" dirty="0" err="1" smtClean="0">
                <a:latin typeface="Verdana" charset="0"/>
                <a:ea typeface="ＭＳ Ｐゴシック" charset="0"/>
              </a:rPr>
              <a:t>digikoppeling</a:t>
            </a:r>
            <a:r>
              <a:rPr lang="nl-NL" sz="1800" dirty="0" smtClean="0">
                <a:latin typeface="Verdana" charset="0"/>
                <a:ea typeface="ＭＳ Ｐゴシック" charset="0"/>
              </a:rPr>
              <a:t> </a:t>
            </a:r>
            <a:r>
              <a:rPr lang="nl-NL" sz="1800" dirty="0">
                <a:latin typeface="Verdana" charset="0"/>
                <a:ea typeface="ＭＳ Ｐゴシック" charset="0"/>
              </a:rPr>
              <a:t>zich houden.</a:t>
            </a:r>
          </a:p>
        </p:txBody>
      </p:sp>
      <p:sp>
        <p:nvSpPr>
          <p:cNvPr id="16387" name="Tijdelijke aanduiding voor dianummer 4"/>
          <p:cNvSpPr>
            <a:spLocks noGrp="1"/>
          </p:cNvSpPr>
          <p:nvPr>
            <p:ph type="sldNum" sz="quarter" idx="4294967295"/>
          </p:nvPr>
        </p:nvSpPr>
        <p:spPr>
          <a:xfrm>
            <a:off x="6408738" y="6021388"/>
            <a:ext cx="2735262" cy="288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B320D72-490E-D94A-A401-095C458056A9}" type="slidenum">
              <a:rPr kumimoji="0" lang="nl-NL" sz="1000">
                <a:solidFill>
                  <a:srgbClr val="FFFFFF"/>
                </a:solidFill>
              </a:rPr>
              <a:pPr eaLnBrk="1" hangingPunct="1"/>
              <a:t>6</a:t>
            </a:fld>
            <a:endParaRPr kumimoji="0" lang="nl-NL" sz="1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479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>
          <a:xfrm>
            <a:off x="1331913" y="5084763"/>
            <a:ext cx="6480175" cy="9667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/>
              <a:t>Digikoppeling</a:t>
            </a:r>
          </a:p>
        </p:txBody>
      </p:sp>
      <p:sp>
        <p:nvSpPr>
          <p:cNvPr id="4" name="Rechthoek 3"/>
          <p:cNvSpPr/>
          <p:nvPr/>
        </p:nvSpPr>
        <p:spPr>
          <a:xfrm>
            <a:off x="1323975" y="1865313"/>
            <a:ext cx="1924050" cy="3127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/>
              <a:t>NEN 3610</a:t>
            </a:r>
          </a:p>
        </p:txBody>
      </p:sp>
      <p:sp>
        <p:nvSpPr>
          <p:cNvPr id="5" name="Rechthoek 4"/>
          <p:cNvSpPr/>
          <p:nvPr/>
        </p:nvSpPr>
        <p:spPr>
          <a:xfrm>
            <a:off x="3609975" y="1865313"/>
            <a:ext cx="1924050" cy="3127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 err="1"/>
              <a:t>StUF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5867400" y="1865313"/>
            <a:ext cx="1922463" cy="31273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dirty="0" err="1"/>
              <a:t>SuwiML</a:t>
            </a:r>
            <a:endParaRPr lang="nl-NL" dirty="0"/>
          </a:p>
        </p:txBody>
      </p:sp>
      <p:sp>
        <p:nvSpPr>
          <p:cNvPr id="8" name="Ovaal 7"/>
          <p:cNvSpPr/>
          <p:nvPr/>
        </p:nvSpPr>
        <p:spPr>
          <a:xfrm>
            <a:off x="1657350" y="4559300"/>
            <a:ext cx="290513" cy="290513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3924300" y="4868863"/>
            <a:ext cx="290513" cy="290512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1" name="Ovaal 10"/>
          <p:cNvSpPr/>
          <p:nvPr/>
        </p:nvSpPr>
        <p:spPr>
          <a:xfrm>
            <a:off x="4967288" y="4559300"/>
            <a:ext cx="290512" cy="290513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5997575" y="4559300"/>
            <a:ext cx="288925" cy="290513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3" name="Ovaal 12"/>
          <p:cNvSpPr/>
          <p:nvPr/>
        </p:nvSpPr>
        <p:spPr>
          <a:xfrm>
            <a:off x="7026275" y="4559300"/>
            <a:ext cx="290513" cy="290513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6464300" y="4281488"/>
            <a:ext cx="290513" cy="290512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5" name="Ovaal 14"/>
          <p:cNvSpPr/>
          <p:nvPr/>
        </p:nvSpPr>
        <p:spPr>
          <a:xfrm>
            <a:off x="5129213" y="4192588"/>
            <a:ext cx="290512" cy="290512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6" name="Ovaal 15"/>
          <p:cNvSpPr/>
          <p:nvPr/>
        </p:nvSpPr>
        <p:spPr>
          <a:xfrm>
            <a:off x="2014538" y="4192588"/>
            <a:ext cx="288925" cy="290512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7" name="Ovaal 16"/>
          <p:cNvSpPr/>
          <p:nvPr/>
        </p:nvSpPr>
        <p:spPr>
          <a:xfrm>
            <a:off x="2635250" y="4192588"/>
            <a:ext cx="290513" cy="290512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nl-NL" dirty="0" smtClean="0"/>
              <a:t>Korte termijn: selecties uit donerende standaarden</a:t>
            </a:r>
            <a:endParaRPr lang="nl-NL" dirty="0"/>
          </a:p>
        </p:txBody>
      </p:sp>
      <p:sp>
        <p:nvSpPr>
          <p:cNvPr id="21" name="Tijdelijke aanduiding voor inhoud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8448" name="Tijdelijke aanduiding voor dianummer 20"/>
          <p:cNvSpPr>
            <a:spLocks noGrp="1"/>
          </p:cNvSpPr>
          <p:nvPr>
            <p:ph type="sldNum" sz="quarter" idx="4294967295"/>
          </p:nvPr>
        </p:nvSpPr>
        <p:spPr>
          <a:xfrm>
            <a:off x="4987925" y="6538913"/>
            <a:ext cx="4156075" cy="31591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9C8D46A-3679-6840-B47C-83A5DA7697D1}" type="slidenum">
              <a:rPr kumimoji="0" lang="nl-NL" sz="1000">
                <a:solidFill>
                  <a:srgbClr val="FFFFFF"/>
                </a:solidFill>
              </a:rPr>
              <a:pPr eaLnBrk="1" hangingPunct="1"/>
              <a:t>7</a:t>
            </a:fld>
            <a:endParaRPr kumimoji="0" lang="nl-NL" sz="1000">
              <a:solidFill>
                <a:srgbClr val="FFFFFF"/>
              </a:solidFill>
            </a:endParaRPr>
          </a:p>
        </p:txBody>
      </p:sp>
      <p:sp>
        <p:nvSpPr>
          <p:cNvPr id="20" name="Afgeronde rechthoek 19"/>
          <p:cNvSpPr/>
          <p:nvPr/>
        </p:nvSpPr>
        <p:spPr bwMode="auto">
          <a:xfrm>
            <a:off x="900113" y="3716338"/>
            <a:ext cx="7127875" cy="1512887"/>
          </a:xfrm>
          <a:prstGeom prst="roundRect">
            <a:avLst/>
          </a:prstGeom>
          <a:noFill/>
          <a:ln w="57150" cmpd="sng">
            <a:solidFill>
              <a:srgbClr val="FF0000"/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nl-NL" dirty="0">
                <a:solidFill>
                  <a:schemeClr val="bg2"/>
                </a:solidFill>
                <a:latin typeface="Verdana" charset="0"/>
                <a:ea typeface="ＭＳ Ｐゴシック" charset="0"/>
              </a:rPr>
              <a:t>Stelselstandaard korte termijn</a:t>
            </a:r>
          </a:p>
        </p:txBody>
      </p:sp>
    </p:spTree>
    <p:extLst>
      <p:ext uri="{BB962C8B-B14F-4D97-AF65-F5344CB8AC3E}">
        <p14:creationId xmlns:p14="http://schemas.microsoft.com/office/powerpoint/2010/main" xmlns="" val="4172507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>
                <a:latin typeface="Verdana" charset="0"/>
                <a:ea typeface="ＭＳ Ｐゴシック" charset="0"/>
              </a:rPr>
              <a:t>Aanpak op hoofdlijnen</a:t>
            </a:r>
          </a:p>
        </p:txBody>
      </p:sp>
      <p:sp>
        <p:nvSpPr>
          <p:cNvPr id="17411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Verdana" charset="0"/>
              <a:buAutoNum type="arabicPeriod"/>
            </a:pPr>
            <a:r>
              <a:rPr lang="nl-NL" sz="2000" dirty="0">
                <a:latin typeface="Verdana" charset="0"/>
                <a:ea typeface="ＭＳ Ｐゴシック" charset="0"/>
              </a:rPr>
              <a:t>KING, </a:t>
            </a:r>
            <a:r>
              <a:rPr lang="nl-NL" sz="2000" dirty="0" err="1">
                <a:latin typeface="Verdana" charset="0"/>
                <a:ea typeface="ＭＳ Ｐゴシック" charset="0"/>
              </a:rPr>
              <a:t>Geonovum</a:t>
            </a:r>
            <a:r>
              <a:rPr lang="nl-NL" sz="2000" dirty="0">
                <a:latin typeface="Verdana" charset="0"/>
                <a:ea typeface="ＭＳ Ｐゴシック" charset="0"/>
              </a:rPr>
              <a:t>, BKWI en </a:t>
            </a:r>
            <a:r>
              <a:rPr lang="nl-NL" sz="2000" dirty="0" err="1">
                <a:latin typeface="Verdana" charset="0"/>
                <a:ea typeface="ＭＳ Ｐゴシック" charset="0"/>
              </a:rPr>
              <a:t>Logius</a:t>
            </a:r>
            <a:r>
              <a:rPr lang="nl-NL" sz="2000" dirty="0">
                <a:latin typeface="Verdana" charset="0"/>
                <a:ea typeface="ＭＳ Ｐゴシック" charset="0"/>
              </a:rPr>
              <a:t> doen voorstellen voor onderdelen in stelselstandaard</a:t>
            </a:r>
          </a:p>
          <a:p>
            <a:pPr>
              <a:buFont typeface="Verdana" charset="0"/>
              <a:buAutoNum type="arabicPeriod"/>
            </a:pPr>
            <a:endParaRPr lang="nl-NL" sz="2000" dirty="0">
              <a:latin typeface="Verdana" charset="0"/>
              <a:ea typeface="ＭＳ Ｐゴシック" charset="0"/>
            </a:endParaRPr>
          </a:p>
          <a:p>
            <a:pPr>
              <a:buFont typeface="Verdana" charset="0"/>
              <a:buAutoNum type="arabicPeriod"/>
            </a:pPr>
            <a:r>
              <a:rPr lang="nl-NL" sz="2000" dirty="0">
                <a:latin typeface="Verdana" charset="0"/>
                <a:ea typeface="ＭＳ Ｐゴシック" charset="0"/>
              </a:rPr>
              <a:t>Werkgroep beoordeelt voorstellen</a:t>
            </a:r>
          </a:p>
          <a:p>
            <a:pPr>
              <a:buFont typeface="Verdana" charset="0"/>
              <a:buAutoNum type="arabicPeriod"/>
            </a:pPr>
            <a:endParaRPr lang="nl-NL" sz="2000" dirty="0">
              <a:latin typeface="Verdana" charset="0"/>
              <a:ea typeface="ＭＳ Ｐゴシック" charset="0"/>
            </a:endParaRPr>
          </a:p>
          <a:p>
            <a:pPr>
              <a:buFont typeface="Verdana" charset="0"/>
              <a:buAutoNum type="arabicPeriod"/>
            </a:pPr>
            <a:r>
              <a:rPr lang="nl-NL" sz="2000" dirty="0">
                <a:latin typeface="Verdana" charset="0"/>
                <a:ea typeface="ＭＳ Ｐゴシック" charset="0"/>
              </a:rPr>
              <a:t>KING, </a:t>
            </a:r>
            <a:r>
              <a:rPr lang="nl-NL" sz="2000" dirty="0" err="1">
                <a:latin typeface="Verdana" charset="0"/>
                <a:ea typeface="ＭＳ Ｐゴシック" charset="0"/>
              </a:rPr>
              <a:t>Geonovum</a:t>
            </a:r>
            <a:r>
              <a:rPr lang="nl-NL" sz="2000" dirty="0">
                <a:latin typeface="Verdana" charset="0"/>
                <a:ea typeface="ＭＳ Ｐゴシック" charset="0"/>
              </a:rPr>
              <a:t>, BKWI. </a:t>
            </a:r>
            <a:r>
              <a:rPr lang="nl-NL" sz="2000" dirty="0" err="1">
                <a:latin typeface="Verdana" charset="0"/>
                <a:ea typeface="ＭＳ Ｐゴシック" charset="0"/>
              </a:rPr>
              <a:t>Logius</a:t>
            </a:r>
            <a:r>
              <a:rPr lang="nl-NL" sz="2000" dirty="0">
                <a:latin typeface="Verdana" charset="0"/>
                <a:ea typeface="ＭＳ Ｐゴシック" charset="0"/>
              </a:rPr>
              <a:t> en optioneel basisregistraties werken gekozen onderdelen uit tot stelselstandaard (versie 1)</a:t>
            </a:r>
          </a:p>
          <a:p>
            <a:pPr>
              <a:buFont typeface="Verdana" charset="0"/>
              <a:buAutoNum type="arabicPeriod"/>
            </a:pPr>
            <a:endParaRPr lang="nl-NL" sz="2000" dirty="0">
              <a:latin typeface="Verdana" charset="0"/>
              <a:ea typeface="ＭＳ Ｐゴシック" charset="0"/>
            </a:endParaRPr>
          </a:p>
          <a:p>
            <a:pPr>
              <a:buFont typeface="Verdana" charset="0"/>
              <a:buAutoNum type="arabicPeriod"/>
            </a:pPr>
            <a:r>
              <a:rPr lang="nl-NL" sz="2000" dirty="0">
                <a:latin typeface="Verdana" charset="0"/>
                <a:ea typeface="ＭＳ Ｐゴシック" charset="0"/>
              </a:rPr>
              <a:t>KING, </a:t>
            </a:r>
            <a:r>
              <a:rPr lang="nl-NL" sz="2000" dirty="0" err="1">
                <a:latin typeface="Verdana" charset="0"/>
                <a:ea typeface="ＭＳ Ｐゴシック" charset="0"/>
              </a:rPr>
              <a:t>Geonovum</a:t>
            </a:r>
            <a:r>
              <a:rPr lang="nl-NL" sz="2000" dirty="0">
                <a:latin typeface="Verdana" charset="0"/>
                <a:ea typeface="ＭＳ Ｐゴシック" charset="0"/>
              </a:rPr>
              <a:t>, BKWI, </a:t>
            </a:r>
            <a:r>
              <a:rPr lang="nl-NL" sz="2000" dirty="0" err="1">
                <a:latin typeface="Verdana" charset="0"/>
                <a:ea typeface="ＭＳ Ｐゴシック" charset="0"/>
              </a:rPr>
              <a:t>Logius</a:t>
            </a:r>
            <a:r>
              <a:rPr lang="nl-NL" sz="2000" dirty="0">
                <a:latin typeface="Verdana" charset="0"/>
                <a:ea typeface="ＭＳ Ｐゴシック" charset="0"/>
              </a:rPr>
              <a:t>, BFS en </a:t>
            </a:r>
            <a:r>
              <a:rPr lang="nl-NL" sz="2000" dirty="0" err="1">
                <a:latin typeface="Verdana" charset="0"/>
                <a:ea typeface="ＭＳ Ｐゴシック" charset="0"/>
              </a:rPr>
              <a:t>iNUP</a:t>
            </a:r>
            <a:r>
              <a:rPr lang="nl-NL" sz="2000" dirty="0">
                <a:latin typeface="Verdana" charset="0"/>
                <a:ea typeface="ＭＳ Ｐゴシック" charset="0"/>
              </a:rPr>
              <a:t> werken scenario(’s) voor beheer stelselstandaard uit</a:t>
            </a:r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4294967295"/>
          </p:nvPr>
        </p:nvSpPr>
        <p:spPr>
          <a:xfrm>
            <a:off x="6408738" y="6021388"/>
            <a:ext cx="2735262" cy="2889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2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80DE66C-527D-AC45-B8B4-56230679E157}" type="slidenum">
              <a:rPr kumimoji="0" lang="nl-NL" sz="1000">
                <a:solidFill>
                  <a:srgbClr val="FFFFFF"/>
                </a:solidFill>
              </a:rPr>
              <a:pPr eaLnBrk="1" hangingPunct="1"/>
              <a:t>8</a:t>
            </a:fld>
            <a:endParaRPr kumimoji="0" lang="nl-NL" sz="1000">
              <a:solidFill>
                <a:srgbClr val="FFFFFF"/>
              </a:solidFill>
            </a:endParaRPr>
          </a:p>
        </p:txBody>
      </p:sp>
      <p:sp>
        <p:nvSpPr>
          <p:cNvPr id="2" name="Afgeronde rechthoek 1"/>
          <p:cNvSpPr/>
          <p:nvPr/>
        </p:nvSpPr>
        <p:spPr bwMode="auto">
          <a:xfrm>
            <a:off x="179388" y="1700213"/>
            <a:ext cx="8208962" cy="792162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210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Projectorganisatie ontwikkeling</a:t>
            </a:r>
            <a:endParaRPr lang="nl-NL" dirty="0"/>
          </a:p>
        </p:txBody>
      </p:sp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nl-NL" dirty="0" smtClean="0"/>
              <a:t>Kerngroep ontwikkeling</a:t>
            </a:r>
          </a:p>
          <a:p>
            <a:pPr lvl="2"/>
            <a:r>
              <a:rPr lang="nl-NL" dirty="0" smtClean="0"/>
              <a:t>4 vertegenwoordigers van bestaande standaarden (</a:t>
            </a:r>
            <a:r>
              <a:rPr lang="nl-NL" dirty="0" err="1" smtClean="0"/>
              <a:t>StUF</a:t>
            </a:r>
            <a:r>
              <a:rPr lang="nl-NL" dirty="0" smtClean="0"/>
              <a:t>, NEN3610, </a:t>
            </a:r>
            <a:r>
              <a:rPr lang="nl-NL" dirty="0" err="1" smtClean="0"/>
              <a:t>Suwiml</a:t>
            </a:r>
            <a:r>
              <a:rPr lang="nl-NL" dirty="0" smtClean="0"/>
              <a:t>, Digikoppeling)</a:t>
            </a:r>
          </a:p>
          <a:p>
            <a:pPr lvl="2"/>
            <a:r>
              <a:rPr lang="nl-NL" dirty="0" smtClean="0"/>
              <a:t>Gefaciliteerd door ICTU/BFS </a:t>
            </a:r>
          </a:p>
          <a:p>
            <a:pPr lvl="2">
              <a:buNone/>
            </a:pPr>
            <a:endParaRPr lang="nl-NL" dirty="0" smtClean="0"/>
          </a:p>
          <a:p>
            <a:pPr lvl="1"/>
            <a:r>
              <a:rPr lang="nl-NL" dirty="0" smtClean="0"/>
              <a:t>Werkgroep ontwikkeling</a:t>
            </a:r>
          </a:p>
          <a:p>
            <a:pPr lvl="2"/>
            <a:r>
              <a:rPr lang="nl-NL" dirty="0" smtClean="0"/>
              <a:t>4 vertegenwoordigers van bestaande standaarden </a:t>
            </a:r>
          </a:p>
          <a:p>
            <a:pPr lvl="2"/>
            <a:r>
              <a:rPr lang="nl-NL" dirty="0" smtClean="0"/>
              <a:t>5 vertegenwoordigers van basisregistraties/afnemers (GBA, BAG, BRI, NHR, BRK)</a:t>
            </a:r>
          </a:p>
          <a:p>
            <a:pPr lvl="1">
              <a:buNone/>
            </a:pPr>
            <a:endParaRPr lang="nl-NL" dirty="0" smtClean="0"/>
          </a:p>
          <a:p>
            <a:pPr lvl="1"/>
            <a:r>
              <a:rPr lang="nl-NL" dirty="0" smtClean="0"/>
              <a:t>Gebruik bestaande consultatiegroepen van de bestaande standaarden (voor tussentijdse toetsing resultaten en verzekeren draagvlak) in combinatie met de klankbordgroep van “Utrecht”.</a:t>
            </a:r>
          </a:p>
          <a:p>
            <a:pPr lvl="1">
              <a:buNone/>
            </a:pPr>
            <a:endParaRPr lang="nl-NL" dirty="0" smtClean="0"/>
          </a:p>
          <a:p>
            <a:pPr lvl="1"/>
            <a:r>
              <a:rPr lang="nl-NL" dirty="0" smtClean="0"/>
              <a:t>Beheer, bestaat uit de huidige beheerpartijen (KING, </a:t>
            </a:r>
            <a:r>
              <a:rPr lang="nl-NL" dirty="0" err="1" smtClean="0"/>
              <a:t>Geonovum</a:t>
            </a:r>
            <a:r>
              <a:rPr lang="nl-NL" dirty="0" smtClean="0"/>
              <a:t>, BKWI, Logius) </a:t>
            </a:r>
          </a:p>
          <a:p>
            <a:pPr lvl="2"/>
            <a:r>
              <a:rPr lang="nl-NL" dirty="0" smtClean="0"/>
              <a:t>gebaseerd op BOMOS </a:t>
            </a:r>
          </a:p>
          <a:p>
            <a:pPr lvl="2"/>
            <a:r>
              <a:rPr lang="nl-NL" dirty="0" err="1" smtClean="0"/>
              <a:t>governance</a:t>
            </a:r>
            <a:r>
              <a:rPr lang="nl-NL" dirty="0" smtClean="0"/>
              <a:t> en financiën blijven ook in 2014 gelijk aan het huidige model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xmlns="" val="3612284947"/>
      </p:ext>
    </p:extLst>
  </p:cSld>
  <p:clrMapOvr>
    <a:masterClrMapping/>
  </p:clrMapOvr>
</p:sld>
</file>

<file path=ppt/theme/theme1.xml><?xml version="1.0" encoding="utf-8"?>
<a:theme xmlns:a="http://schemas.openxmlformats.org/drawingml/2006/main" name="Titelpagina zonder afbeelding">
  <a:themeElements>
    <a:clrScheme name="">
      <a:dk1>
        <a:srgbClr val="000000"/>
      </a:dk1>
      <a:lt1>
        <a:srgbClr val="FFFFFF"/>
      </a:lt1>
      <a:dk2>
        <a:srgbClr val="4E9625"/>
      </a:dk2>
      <a:lt2>
        <a:srgbClr val="EEECE1"/>
      </a:lt2>
      <a:accent1>
        <a:srgbClr val="4E9625"/>
      </a:accent1>
      <a:accent2>
        <a:srgbClr val="6ED9AD"/>
      </a:accent2>
      <a:accent3>
        <a:srgbClr val="FFFFFF"/>
      </a:accent3>
      <a:accent4>
        <a:srgbClr val="000000"/>
      </a:accent4>
      <a:accent5>
        <a:srgbClr val="B2C9AC"/>
      </a:accent5>
      <a:accent6>
        <a:srgbClr val="63C49C"/>
      </a:accent6>
      <a:hlink>
        <a:srgbClr val="046F96"/>
      </a:hlink>
      <a:folHlink>
        <a:srgbClr val="9ACCD4"/>
      </a:folHlink>
    </a:clrScheme>
    <a:fontScheme name="Titelpagina zonder afbeeld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elpagina zonder afbeelding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pagina zonder afbeelding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pagina zonder afbeelding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nhoud letter">
  <a:themeElements>
    <a:clrScheme name="">
      <a:dk1>
        <a:srgbClr val="000000"/>
      </a:dk1>
      <a:lt1>
        <a:srgbClr val="FFFFFF"/>
      </a:lt1>
      <a:dk2>
        <a:srgbClr val="4E9625"/>
      </a:dk2>
      <a:lt2>
        <a:srgbClr val="EEECE1"/>
      </a:lt2>
      <a:accent1>
        <a:srgbClr val="4E9625"/>
      </a:accent1>
      <a:accent2>
        <a:srgbClr val="6ED9AD"/>
      </a:accent2>
      <a:accent3>
        <a:srgbClr val="FFFFFF"/>
      </a:accent3>
      <a:accent4>
        <a:srgbClr val="000000"/>
      </a:accent4>
      <a:accent5>
        <a:srgbClr val="B2C9AC"/>
      </a:accent5>
      <a:accent6>
        <a:srgbClr val="63C49C"/>
      </a:accent6>
      <a:hlink>
        <a:srgbClr val="046F96"/>
      </a:hlink>
      <a:folHlink>
        <a:srgbClr val="9ACCD4"/>
      </a:folHlink>
    </a:clrScheme>
    <a:fontScheme name="Inhoud let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houd letter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houd letter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houd letter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Inhoud bullet">
  <a:themeElements>
    <a:clrScheme name="">
      <a:dk1>
        <a:srgbClr val="000000"/>
      </a:dk1>
      <a:lt1>
        <a:srgbClr val="FFFFFF"/>
      </a:lt1>
      <a:dk2>
        <a:srgbClr val="4E9625"/>
      </a:dk2>
      <a:lt2>
        <a:srgbClr val="EEECE1"/>
      </a:lt2>
      <a:accent1>
        <a:srgbClr val="4E9625"/>
      </a:accent1>
      <a:accent2>
        <a:srgbClr val="6ED9AD"/>
      </a:accent2>
      <a:accent3>
        <a:srgbClr val="FFFFFF"/>
      </a:accent3>
      <a:accent4>
        <a:srgbClr val="000000"/>
      </a:accent4>
      <a:accent5>
        <a:srgbClr val="B2C9AC"/>
      </a:accent5>
      <a:accent6>
        <a:srgbClr val="63C49C"/>
      </a:accent6>
      <a:hlink>
        <a:srgbClr val="046F96"/>
      </a:hlink>
      <a:folHlink>
        <a:srgbClr val="9ACCD4"/>
      </a:folHlink>
    </a:clrScheme>
    <a:fontScheme name="Inhoud bulle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houd bullet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houd bullet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houd bullet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Standaardontwerp">
  <a:themeElements>
    <a:clrScheme name="">
      <a:dk1>
        <a:srgbClr val="000000"/>
      </a:dk1>
      <a:lt1>
        <a:srgbClr val="FFFFFF"/>
      </a:lt1>
      <a:dk2>
        <a:srgbClr val="4E9625"/>
      </a:dk2>
      <a:lt2>
        <a:srgbClr val="EEECE1"/>
      </a:lt2>
      <a:accent1>
        <a:srgbClr val="4E9625"/>
      </a:accent1>
      <a:accent2>
        <a:srgbClr val="6ED9AD"/>
      </a:accent2>
      <a:accent3>
        <a:srgbClr val="FFFFFF"/>
      </a:accent3>
      <a:accent4>
        <a:srgbClr val="000000"/>
      </a:accent4>
      <a:accent5>
        <a:srgbClr val="B2C9AC"/>
      </a:accent5>
      <a:accent6>
        <a:srgbClr val="63C49C"/>
      </a:accent6>
      <a:hlink>
        <a:srgbClr val="046F96"/>
      </a:hlink>
      <a:folHlink>
        <a:srgbClr val="9ACCD4"/>
      </a:folHlink>
    </a:clrScheme>
    <a:fontScheme name="1_Standaardontwerp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 kolommen 1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24C2B0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20B09F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kolommen 2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8AE8B"/>
        </a:accent1>
        <a:accent2>
          <a:srgbClr val="2494C5"/>
        </a:accent2>
        <a:accent3>
          <a:srgbClr val="FFFFFF"/>
        </a:accent3>
        <a:accent4>
          <a:srgbClr val="000000"/>
        </a:accent4>
        <a:accent5>
          <a:srgbClr val="B4D3C4"/>
        </a:accent5>
        <a:accent6>
          <a:srgbClr val="2086B2"/>
        </a:accent6>
        <a:hlink>
          <a:srgbClr val="9ACCD4"/>
        </a:hlink>
        <a:folHlink>
          <a:srgbClr val="A100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kolommen 3">
        <a:dk1>
          <a:srgbClr val="000000"/>
        </a:dk1>
        <a:lt1>
          <a:srgbClr val="FFFFFF"/>
        </a:lt1>
        <a:dk2>
          <a:srgbClr val="529D26"/>
        </a:dk2>
        <a:lt2>
          <a:srgbClr val="EEECE1"/>
        </a:lt2>
        <a:accent1>
          <a:srgbClr val="529D26"/>
        </a:accent1>
        <a:accent2>
          <a:srgbClr val="58AE8B"/>
        </a:accent2>
        <a:accent3>
          <a:srgbClr val="FFFFFF"/>
        </a:accent3>
        <a:accent4>
          <a:srgbClr val="000000"/>
        </a:accent4>
        <a:accent5>
          <a:srgbClr val="B3CCAC"/>
        </a:accent5>
        <a:accent6>
          <a:srgbClr val="4F9D7D"/>
        </a:accent6>
        <a:hlink>
          <a:srgbClr val="2494C5"/>
        </a:hlink>
        <a:folHlink>
          <a:srgbClr val="9ACCD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Ontwerp_presentatie_Open-Standaarden_def3</Template>
  <TotalTime>5863</TotalTime>
  <Words>627</Words>
  <Application>Microsoft Office PowerPoint</Application>
  <PresentationFormat>Diavoorstelling (4:3)</PresentationFormat>
  <Paragraphs>108</Paragraphs>
  <Slides>14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5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Titelpagina zonder afbeelding</vt:lpstr>
      <vt:lpstr>Inhoud letter</vt:lpstr>
      <vt:lpstr>Inhoud bullet</vt:lpstr>
      <vt:lpstr>1_Standaardontwerp</vt:lpstr>
      <vt:lpstr>Aangepast ontwerp</vt:lpstr>
      <vt:lpstr>Project  Utrecht</vt:lpstr>
      <vt:lpstr>Aanleiding project</vt:lpstr>
      <vt:lpstr>Dia 3</vt:lpstr>
      <vt:lpstr>Nieuwe “Utrecht” situatie,  StUF/Suwi/NEN3610</vt:lpstr>
      <vt:lpstr>Projectdoel</vt:lpstr>
      <vt:lpstr>Doel Stelselstandaard (uit PID) </vt:lpstr>
      <vt:lpstr>Korte termijn: selecties uit donerende standaarden</vt:lpstr>
      <vt:lpstr>Aanpak op hoofdlijnen</vt:lpstr>
      <vt:lpstr>Projectorganisatie ontwikkeling</vt:lpstr>
      <vt:lpstr>Voorstellen</vt:lpstr>
      <vt:lpstr>Uitgangspunten beheer</vt:lpstr>
      <vt:lpstr>Vaststellingsprojectproces</vt:lpstr>
      <vt:lpstr>Waarom de stuurgroep Digikoppeling en wat is dan haar rol?</vt:lpstr>
      <vt:lpstr>Besluitvormingsproces inhoudelijke uitkomsten ontwikkelingen Plateau 1</vt:lpstr>
    </vt:vector>
  </TitlesOfParts>
  <Company>Stichting ICTU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DNSSEC voor overheden</dc:title>
  <dc:creator>Bart Knubben</dc:creator>
  <cp:lastModifiedBy>MSalters</cp:lastModifiedBy>
  <cp:revision>799</cp:revision>
  <dcterms:created xsi:type="dcterms:W3CDTF">2011-01-18T12:51:17Z</dcterms:created>
  <dcterms:modified xsi:type="dcterms:W3CDTF">2013-12-04T13:00:30Z</dcterms:modified>
</cp:coreProperties>
</file>